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3B"/>
    <a:srgbClr val="3939FF"/>
    <a:srgbClr val="3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332F3-B4A5-5145-A008-00F13170F94B}" v="189" dt="2022-04-02T21:32:37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799"/>
  </p:normalViewPr>
  <p:slideViewPr>
    <p:cSldViewPr snapToGrid="0" snapToObjects="1">
      <p:cViewPr varScale="1">
        <p:scale>
          <a:sx n="215" d="100"/>
          <a:sy n="215" d="100"/>
        </p:scale>
        <p:origin x="4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Dobrovolsky" userId="73d305bacc4c2cf3" providerId="LiveId" clId="{F1E332F3-B4A5-5145-A008-00F13170F94B}"/>
    <pc:docChg chg="undo redo custSel addSld modSld">
      <pc:chgData name="Sergey Dobrovolsky" userId="73d305bacc4c2cf3" providerId="LiveId" clId="{F1E332F3-B4A5-5145-A008-00F13170F94B}" dt="2022-04-02T21:33:44.902" v="937" actId="1076"/>
      <pc:docMkLst>
        <pc:docMk/>
      </pc:docMkLst>
      <pc:sldChg chg="addSp mod">
        <pc:chgData name="Sergey Dobrovolsky" userId="73d305bacc4c2cf3" providerId="LiveId" clId="{F1E332F3-B4A5-5145-A008-00F13170F94B}" dt="2022-03-20T13:47:22.042" v="5" actId="164"/>
        <pc:sldMkLst>
          <pc:docMk/>
          <pc:sldMk cId="3511354191" sldId="261"/>
        </pc:sldMkLst>
        <pc:grpChg chg="add">
          <ac:chgData name="Sergey Dobrovolsky" userId="73d305bacc4c2cf3" providerId="LiveId" clId="{F1E332F3-B4A5-5145-A008-00F13170F94B}" dt="2022-03-20T13:47:22.042" v="5" actId="164"/>
          <ac:grpSpMkLst>
            <pc:docMk/>
            <pc:sldMk cId="3511354191" sldId="261"/>
            <ac:grpSpMk id="3" creationId="{2A9CBD2A-B914-2840-AC42-77B0E6C800F2}"/>
          </ac:grpSpMkLst>
        </pc:grpChg>
      </pc:sldChg>
      <pc:sldChg chg="addSp delSp modSp mod">
        <pc:chgData name="Sergey Dobrovolsky" userId="73d305bacc4c2cf3" providerId="LiveId" clId="{F1E332F3-B4A5-5145-A008-00F13170F94B}" dt="2022-03-27T21:15:11.654" v="377" actId="1076"/>
        <pc:sldMkLst>
          <pc:docMk/>
          <pc:sldMk cId="1099020378" sldId="262"/>
        </pc:sldMkLst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7" creationId="{61B28E72-E73B-B846-BAC0-490399836CEA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8" creationId="{10474191-FBDC-134E-9F81-34C116782D86}"/>
          </ac:spMkLst>
        </pc:spChg>
        <pc:spChg chg="mod topLvl">
          <ac:chgData name="Sergey Dobrovolsky" userId="73d305bacc4c2cf3" providerId="LiveId" clId="{F1E332F3-B4A5-5145-A008-00F13170F94B}" dt="2022-03-27T21:15:11.654" v="377" actId="1076"/>
          <ac:spMkLst>
            <pc:docMk/>
            <pc:sldMk cId="1099020378" sldId="262"/>
            <ac:spMk id="9" creationId="{DB8AF683-7F50-0748-AFF9-733C4B261481}"/>
          </ac:spMkLst>
        </pc:spChg>
        <pc:spChg chg="mod topLvl">
          <ac:chgData name="Sergey Dobrovolsky" userId="73d305bacc4c2cf3" providerId="LiveId" clId="{F1E332F3-B4A5-5145-A008-00F13170F94B}" dt="2022-03-27T21:15:08.208" v="376" actId="1076"/>
          <ac:spMkLst>
            <pc:docMk/>
            <pc:sldMk cId="1099020378" sldId="262"/>
            <ac:spMk id="10" creationId="{F5B6DFCE-9102-2340-97EB-F6C1E7C6AC86}"/>
          </ac:spMkLst>
        </pc:spChg>
        <pc:spChg chg="add del mod">
          <ac:chgData name="Sergey Dobrovolsky" userId="73d305bacc4c2cf3" providerId="LiveId" clId="{F1E332F3-B4A5-5145-A008-00F13170F94B}" dt="2022-03-27T21:09:11.905" v="272" actId="478"/>
          <ac:spMkLst>
            <pc:docMk/>
            <pc:sldMk cId="1099020378" sldId="262"/>
            <ac:spMk id="11" creationId="{9A76F66E-1D1E-D540-AA8E-EFCDD8401E4A}"/>
          </ac:spMkLst>
        </pc:spChg>
        <pc:spChg chg="del mod topLvl">
          <ac:chgData name="Sergey Dobrovolsky" userId="73d305bacc4c2cf3" providerId="LiveId" clId="{F1E332F3-B4A5-5145-A008-00F13170F94B}" dt="2022-03-27T21:14:45.522" v="369" actId="478"/>
          <ac:spMkLst>
            <pc:docMk/>
            <pc:sldMk cId="1099020378" sldId="262"/>
            <ac:spMk id="18" creationId="{47351652-BC1F-9944-A241-0811C686FCED}"/>
          </ac:spMkLst>
        </pc:spChg>
        <pc:spChg chg="del mod topLvl">
          <ac:chgData name="Sergey Dobrovolsky" userId="73d305bacc4c2cf3" providerId="LiveId" clId="{F1E332F3-B4A5-5145-A008-00F13170F94B}" dt="2022-03-27T21:14:42.454" v="366" actId="478"/>
          <ac:spMkLst>
            <pc:docMk/>
            <pc:sldMk cId="1099020378" sldId="262"/>
            <ac:spMk id="19" creationId="{9D5009F8-230E-8A4E-BAF6-7785274103FF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5" creationId="{0A365CB0-58AE-BF40-B83A-BB266B02D50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6" creationId="{229396FA-5F0F-4949-AB95-7CF12B541577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7" creationId="{A7E882A4-A745-5E42-8B07-5E755D2E705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8" creationId="{A0648D34-534D-BF4C-BDAD-039A09F57CA8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2" creationId="{4CB9E36C-18DB-5E41-8382-0152CC02B142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3" creationId="{5E4F04B4-D4B8-284A-A52E-324E86D1554B}"/>
          </ac:spMkLst>
        </pc:spChg>
        <pc:spChg chg="mod topLvl">
          <ac:chgData name="Sergey Dobrovolsky" userId="73d305bacc4c2cf3" providerId="LiveId" clId="{F1E332F3-B4A5-5145-A008-00F13170F94B}" dt="2022-03-27T21:13:01.276" v="342" actId="165"/>
          <ac:spMkLst>
            <pc:docMk/>
            <pc:sldMk cId="1099020378" sldId="262"/>
            <ac:spMk id="34" creationId="{8350A450-210A-FA48-9CD9-8E0D65010CC1}"/>
          </ac:spMkLst>
        </pc:spChg>
        <pc:spChg chg="mod topLvl">
          <ac:chgData name="Sergey Dobrovolsky" userId="73d305bacc4c2cf3" providerId="LiveId" clId="{F1E332F3-B4A5-5145-A008-00F13170F94B}" dt="2022-03-27T21:13:06.636" v="343" actId="165"/>
          <ac:spMkLst>
            <pc:docMk/>
            <pc:sldMk cId="1099020378" sldId="262"/>
            <ac:spMk id="35" creationId="{39596356-026C-5044-ACDA-60029C53E3F1}"/>
          </ac:spMkLst>
        </pc:spChg>
        <pc:spChg chg="mod topLvl">
          <ac:chgData name="Sergey Dobrovolsky" userId="73d305bacc4c2cf3" providerId="LiveId" clId="{F1E332F3-B4A5-5145-A008-00F13170F94B}" dt="2022-03-27T21:13:06.636" v="343" actId="165"/>
          <ac:spMkLst>
            <pc:docMk/>
            <pc:sldMk cId="1099020378" sldId="262"/>
            <ac:spMk id="36" creationId="{4E1A45CA-D30E-3744-825F-9F619C6DD68A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7" creationId="{4A4B24E1-E160-4344-BCE0-95D50827BC38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8" creationId="{8A104460-B646-1E48-A199-DAF45B381AC3}"/>
          </ac:spMkLst>
        </pc:spChg>
        <pc:spChg chg="mod topLvl">
          <ac:chgData name="Sergey Dobrovolsky" userId="73d305bacc4c2cf3" providerId="LiveId" clId="{F1E332F3-B4A5-5145-A008-00F13170F94B}" dt="2022-03-27T21:14:11.417" v="358" actId="403"/>
          <ac:spMkLst>
            <pc:docMk/>
            <pc:sldMk cId="1099020378" sldId="262"/>
            <ac:spMk id="39" creationId="{134C0BAE-8C04-2947-9034-981AAE4D14CD}"/>
          </ac:spMkLst>
        </pc:spChg>
        <pc:spChg chg="add mod">
          <ac:chgData name="Sergey Dobrovolsky" userId="73d305bacc4c2cf3" providerId="LiveId" clId="{F1E332F3-B4A5-5145-A008-00F13170F94B}" dt="2022-03-27T21:14:29.625" v="361" actId="571"/>
          <ac:spMkLst>
            <pc:docMk/>
            <pc:sldMk cId="1099020378" sldId="262"/>
            <ac:spMk id="47" creationId="{2F4F676A-6098-5140-BAFF-D7DACDC72BE3}"/>
          </ac:spMkLst>
        </pc:spChg>
        <pc:spChg chg="add mod">
          <ac:chgData name="Sergey Dobrovolsky" userId="73d305bacc4c2cf3" providerId="LiveId" clId="{F1E332F3-B4A5-5145-A008-00F13170F94B}" dt="2022-03-27T21:14:29.625" v="361" actId="571"/>
          <ac:spMkLst>
            <pc:docMk/>
            <pc:sldMk cId="1099020378" sldId="262"/>
            <ac:spMk id="48" creationId="{6830A11F-040F-F043-99ED-1F0B75CB4C71}"/>
          </ac:spMkLst>
        </pc:spChg>
        <pc:grpChg chg="add del mod">
          <ac:chgData name="Sergey Dobrovolsky" userId="73d305bacc4c2cf3" providerId="LiveId" clId="{F1E332F3-B4A5-5145-A008-00F13170F94B}" dt="2022-03-27T21:09:03.331" v="269" actId="165"/>
          <ac:grpSpMkLst>
            <pc:docMk/>
            <pc:sldMk cId="1099020378" sldId="262"/>
            <ac:grpSpMk id="5" creationId="{8BBA7663-E82D-834E-AE10-ED3B80F15DC3}"/>
          </ac:grpSpMkLst>
        </pc:grpChg>
        <pc:grpChg chg="add del mod">
          <ac:chgData name="Sergey Dobrovolsky" userId="73d305bacc4c2cf3" providerId="LiveId" clId="{F1E332F3-B4A5-5145-A008-00F13170F94B}" dt="2022-03-27T21:08:30.550" v="263" actId="478"/>
          <ac:grpSpMkLst>
            <pc:docMk/>
            <pc:sldMk cId="1099020378" sldId="262"/>
            <ac:grpSpMk id="21" creationId="{675C9BCC-B654-9E43-A14B-E427BFBB45B3}"/>
          </ac:grpSpMkLst>
        </pc:grpChg>
        <pc:grpChg chg="add del mod topLvl">
          <ac:chgData name="Sergey Dobrovolsky" userId="73d305bacc4c2cf3" providerId="LiveId" clId="{F1E332F3-B4A5-5145-A008-00F13170F94B}" dt="2022-03-27T21:13:06.636" v="343" actId="165"/>
          <ac:grpSpMkLst>
            <pc:docMk/>
            <pc:sldMk cId="1099020378" sldId="262"/>
            <ac:grpSpMk id="30" creationId="{1201C22C-09E6-E647-8296-E4554B645854}"/>
          </ac:grpSpMkLst>
        </pc:grpChg>
        <pc:grpChg chg="add del mod">
          <ac:chgData name="Sergey Dobrovolsky" userId="73d305bacc4c2cf3" providerId="LiveId" clId="{F1E332F3-B4A5-5145-A008-00F13170F94B}" dt="2022-03-27T21:12:32.401" v="339" actId="165"/>
          <ac:grpSpMkLst>
            <pc:docMk/>
            <pc:sldMk cId="1099020378" sldId="262"/>
            <ac:grpSpMk id="42" creationId="{2DE88B19-8861-8D43-BA12-85E9D7A16C70}"/>
          </ac:grpSpMkLst>
        </pc:grpChg>
        <pc:grpChg chg="add del">
          <ac:chgData name="Sergey Dobrovolsky" userId="73d305bacc4c2cf3" providerId="LiveId" clId="{F1E332F3-B4A5-5145-A008-00F13170F94B}" dt="2022-03-27T21:13:01.276" v="342" actId="165"/>
          <ac:grpSpMkLst>
            <pc:docMk/>
            <pc:sldMk cId="1099020378" sldId="262"/>
            <ac:grpSpMk id="43" creationId="{23E3F878-9FBC-8B46-B237-60768EF2A8C6}"/>
          </ac:grpSpMkLst>
        </pc:grpChg>
        <pc:grpChg chg="add mod">
          <ac:chgData name="Sergey Dobrovolsky" userId="73d305bacc4c2cf3" providerId="LiveId" clId="{F1E332F3-B4A5-5145-A008-00F13170F94B}" dt="2022-03-27T21:13:40.792" v="355" actId="404"/>
          <ac:grpSpMkLst>
            <pc:docMk/>
            <pc:sldMk cId="1099020378" sldId="262"/>
            <ac:grpSpMk id="44" creationId="{3092091E-A827-3C42-BAD0-5ED2DB62A280}"/>
          </ac:grpSpMkLst>
        </pc:grpChg>
        <pc:grpChg chg="add mod">
          <ac:chgData name="Sergey Dobrovolsky" userId="73d305bacc4c2cf3" providerId="LiveId" clId="{F1E332F3-B4A5-5145-A008-00F13170F94B}" dt="2022-03-27T21:14:50.558" v="370" actId="1076"/>
          <ac:grpSpMkLst>
            <pc:docMk/>
            <pc:sldMk cId="1099020378" sldId="262"/>
            <ac:grpSpMk id="49" creationId="{ADF803C9-3D71-FF45-9099-B00B42C6F47E}"/>
          </ac:grpSpMkLst>
        </pc:grpChg>
        <pc:grpChg chg="add mod">
          <ac:chgData name="Sergey Dobrovolsky" userId="73d305bacc4c2cf3" providerId="LiveId" clId="{F1E332F3-B4A5-5145-A008-00F13170F94B}" dt="2022-03-27T21:15:05.668" v="375" actId="1076"/>
          <ac:grpSpMkLst>
            <pc:docMk/>
            <pc:sldMk cId="1099020378" sldId="262"/>
            <ac:grpSpMk id="50" creationId="{3589BD3B-DDA3-194F-A611-2E165983BD9B}"/>
          </ac:grpSpMkLst>
        </pc:grpChg>
        <pc:graphicFrameChg chg="add del mod">
          <ac:chgData name="Sergey Dobrovolsky" userId="73d305bacc4c2cf3" providerId="LiveId" clId="{F1E332F3-B4A5-5145-A008-00F13170F94B}" dt="2022-03-20T18:00:05.621" v="15" actId="478"/>
          <ac:graphicFrameMkLst>
            <pc:docMk/>
            <pc:sldMk cId="1099020378" sldId="262"/>
            <ac:graphicFrameMk id="12" creationId="{07A00A09-F41F-A449-872D-A05E6187159E}"/>
          </ac:graphicFrameMkLst>
        </pc:graphicFrameChg>
        <pc:picChg chg="mod topLvl">
          <ac:chgData name="Sergey Dobrovolsky" userId="73d305bacc4c2cf3" providerId="LiveId" clId="{F1E332F3-B4A5-5145-A008-00F13170F94B}" dt="2022-03-27T21:14:54.780" v="372" actId="14100"/>
          <ac:picMkLst>
            <pc:docMk/>
            <pc:sldMk cId="1099020378" sldId="262"/>
            <ac:picMk id="2" creationId="{ABF21F39-DF1E-E84B-84E6-9655BEA1C75C}"/>
          </ac:picMkLst>
        </pc:picChg>
        <pc:picChg chg="mod topLvl">
          <ac:chgData name="Sergey Dobrovolsky" userId="73d305bacc4c2cf3" providerId="LiveId" clId="{F1E332F3-B4A5-5145-A008-00F13170F94B}" dt="2022-03-27T21:14:23.651" v="360" actId="1076"/>
          <ac:picMkLst>
            <pc:docMk/>
            <pc:sldMk cId="1099020378" sldId="262"/>
            <ac:picMk id="3" creationId="{97EF2C6D-739C-1C47-AF1A-616413830A0D}"/>
          </ac:picMkLst>
        </pc:picChg>
        <pc:picChg chg="del">
          <ac:chgData name="Sergey Dobrovolsky" userId="73d305bacc4c2cf3" providerId="LiveId" clId="{F1E332F3-B4A5-5145-A008-00F13170F94B}" dt="2022-03-27T21:08:15.954" v="258" actId="478"/>
          <ac:picMkLst>
            <pc:docMk/>
            <pc:sldMk cId="1099020378" sldId="262"/>
            <ac:picMk id="4" creationId="{C4004BD8-8B32-A041-9B3F-8BEE9EEB5863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3" creationId="{63B5CBD8-EE0F-8344-8D2C-5F081CB70D72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4" creationId="{F7C97E97-4303-FF4B-B5EC-E618B7080331}"/>
          </ac:picMkLst>
        </pc:picChg>
        <pc:picChg chg="mod topLvl">
          <ac:chgData name="Sergey Dobrovolsky" userId="73d305bacc4c2cf3" providerId="LiveId" clId="{F1E332F3-B4A5-5145-A008-00F13170F94B}" dt="2022-03-27T21:13:06.636" v="343" actId="165"/>
          <ac:picMkLst>
            <pc:docMk/>
            <pc:sldMk cId="1099020378" sldId="262"/>
            <ac:picMk id="31" creationId="{0E631704-4732-6A49-B69A-F720F14352FF}"/>
          </ac:picMkLst>
        </pc:pic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6" creationId="{421D1024-E04E-254F-A8CB-29A337774426}"/>
          </ac:cxnSpMkLst>
        </pc:cxnChg>
        <pc:cxnChg chg="del mod topLvl">
          <ac:chgData name="Sergey Dobrovolsky" userId="73d305bacc4c2cf3" providerId="LiveId" clId="{F1E332F3-B4A5-5145-A008-00F13170F94B}" dt="2022-03-27T21:14:42.454" v="366" actId="478"/>
          <ac:cxnSpMkLst>
            <pc:docMk/>
            <pc:sldMk cId="1099020378" sldId="262"/>
            <ac:cxnSpMk id="14" creationId="{286F037C-8BD3-994A-9D74-62AF292AB561}"/>
          </ac:cxnSpMkLst>
        </pc:cxnChg>
        <pc:cxnChg chg="del mod topLvl">
          <ac:chgData name="Sergey Dobrovolsky" userId="73d305bacc4c2cf3" providerId="LiveId" clId="{F1E332F3-B4A5-5145-A008-00F13170F94B}" dt="2022-03-27T21:14:43.184" v="367" actId="478"/>
          <ac:cxnSpMkLst>
            <pc:docMk/>
            <pc:sldMk cId="1099020378" sldId="262"/>
            <ac:cxnSpMk id="15" creationId="{CBB443FA-6566-CE4E-9734-D613F0E91D4D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0" creationId="{35BCE7C8-6520-E64D-9274-F3A22E314C73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2" creationId="{9CBEFBA7-7C7A-5246-B36C-C8897C9291DA}"/>
          </ac:cxnSpMkLst>
        </pc:cxnChg>
        <pc:cxnChg chg="mod topLvl">
          <ac:chgData name="Sergey Dobrovolsky" userId="73d305bacc4c2cf3" providerId="LiveId" clId="{F1E332F3-B4A5-5145-A008-00F13170F94B}" dt="2022-03-27T21:13:01.276" v="342" actId="165"/>
          <ac:cxnSpMkLst>
            <pc:docMk/>
            <pc:sldMk cId="1099020378" sldId="262"/>
            <ac:cxnSpMk id="29" creationId="{23072AC7-CB3A-7A43-87C7-8C2993EDABA7}"/>
          </ac:cxnSpMkLst>
        </pc:cxnChg>
        <pc:cxnChg chg="add mod">
          <ac:chgData name="Sergey Dobrovolsky" userId="73d305bacc4c2cf3" providerId="LiveId" clId="{F1E332F3-B4A5-5145-A008-00F13170F94B}" dt="2022-03-27T21:14:29.625" v="361" actId="571"/>
          <ac:cxnSpMkLst>
            <pc:docMk/>
            <pc:sldMk cId="1099020378" sldId="262"/>
            <ac:cxnSpMk id="45" creationId="{40B1B824-B13B-8D4C-A5E1-45D82DD30386}"/>
          </ac:cxnSpMkLst>
        </pc:cxnChg>
        <pc:cxnChg chg="add mod">
          <ac:chgData name="Sergey Dobrovolsky" userId="73d305bacc4c2cf3" providerId="LiveId" clId="{F1E332F3-B4A5-5145-A008-00F13170F94B}" dt="2022-03-27T21:14:29.625" v="361" actId="571"/>
          <ac:cxnSpMkLst>
            <pc:docMk/>
            <pc:sldMk cId="1099020378" sldId="262"/>
            <ac:cxnSpMk id="46" creationId="{0BFB1250-2F67-D647-8662-16509F7949DA}"/>
          </ac:cxnSpMkLst>
        </pc:cxnChg>
      </pc:sldChg>
      <pc:sldChg chg="addSp delSp modSp new mod">
        <pc:chgData name="Sergey Dobrovolsky" userId="73d305bacc4c2cf3" providerId="LiveId" clId="{F1E332F3-B4A5-5145-A008-00F13170F94B}" dt="2022-04-02T18:58:53.439" v="889" actId="478"/>
        <pc:sldMkLst>
          <pc:docMk/>
          <pc:sldMk cId="2249374919" sldId="263"/>
        </pc:sldMkLst>
        <pc:spChg chg="add del mod">
          <ac:chgData name="Sergey Dobrovolsky" userId="73d305bacc4c2cf3" providerId="LiveId" clId="{F1E332F3-B4A5-5145-A008-00F13170F94B}" dt="2022-03-27T21:06:14.591" v="235"/>
          <ac:spMkLst>
            <pc:docMk/>
            <pc:sldMk cId="2249374919" sldId="263"/>
            <ac:spMk id="4" creationId="{7576AF98-5705-0D46-BCDB-75F17394DC1E}"/>
          </ac:spMkLst>
        </pc:spChg>
        <pc:spChg chg="add mod">
          <ac:chgData name="Sergey Dobrovolsky" userId="73d305bacc4c2cf3" providerId="LiveId" clId="{F1E332F3-B4A5-5145-A008-00F13170F94B}" dt="2022-03-27T21:07:54.916" v="256" actId="1076"/>
          <ac:spMkLst>
            <pc:docMk/>
            <pc:sldMk cId="2249374919" sldId="263"/>
            <ac:spMk id="5" creationId="{13783A45-4ED7-9847-A10F-370143658976}"/>
          </ac:spMkLst>
        </pc:spChg>
        <pc:spChg chg="add del mod topLvl">
          <ac:chgData name="Sergey Dobrovolsky" userId="73d305bacc4c2cf3" providerId="LiveId" clId="{F1E332F3-B4A5-5145-A008-00F13170F94B}" dt="2022-04-02T18:53:04.377" v="742" actId="478"/>
          <ac:spMkLst>
            <pc:docMk/>
            <pc:sldMk cId="2249374919" sldId="263"/>
            <ac:spMk id="15" creationId="{97CAE410-F713-7041-A85B-1A8787E9AD3E}"/>
          </ac:spMkLst>
        </pc:spChg>
        <pc:spChg chg="add del mod topLvl">
          <ac:chgData name="Sergey Dobrovolsky" userId="73d305bacc4c2cf3" providerId="LiveId" clId="{F1E332F3-B4A5-5145-A008-00F13170F94B}" dt="2022-04-02T18:53:12.454" v="746" actId="478"/>
          <ac:spMkLst>
            <pc:docMk/>
            <pc:sldMk cId="2249374919" sldId="263"/>
            <ac:spMk id="16" creationId="{131F2953-53FE-3244-A834-7741D9E7A6C0}"/>
          </ac:spMkLst>
        </pc:spChg>
        <pc:spChg chg="add del mod topLvl">
          <ac:chgData name="Sergey Dobrovolsky" userId="73d305bacc4c2cf3" providerId="LiveId" clId="{F1E332F3-B4A5-5145-A008-00F13170F94B}" dt="2022-04-02T18:53:10.041" v="744" actId="478"/>
          <ac:spMkLst>
            <pc:docMk/>
            <pc:sldMk cId="2249374919" sldId="263"/>
            <ac:spMk id="17" creationId="{D1871C27-519D-F04B-9247-83BA589E6366}"/>
          </ac:spMkLst>
        </pc:spChg>
        <pc:spChg chg="add mod">
          <ac:chgData name="Sergey Dobrovolsky" userId="73d305bacc4c2cf3" providerId="LiveId" clId="{F1E332F3-B4A5-5145-A008-00F13170F94B}" dt="2022-03-20T20:03:35.558" v="111" actId="207"/>
          <ac:spMkLst>
            <pc:docMk/>
            <pc:sldMk cId="2249374919" sldId="263"/>
            <ac:spMk id="19" creationId="{DE64B6B0-6828-234D-9375-38592A0500BD}"/>
          </ac:spMkLst>
        </pc:spChg>
        <pc:spChg chg="add mod">
          <ac:chgData name="Sergey Dobrovolsky" userId="73d305bacc4c2cf3" providerId="LiveId" clId="{F1E332F3-B4A5-5145-A008-00F13170F94B}" dt="2022-03-20T20:03:04.698" v="110" actId="207"/>
          <ac:spMkLst>
            <pc:docMk/>
            <pc:sldMk cId="2249374919" sldId="263"/>
            <ac:spMk id="20" creationId="{06804D5E-33D3-6F48-B777-5E0EBE4FCB18}"/>
          </ac:spMkLst>
        </pc:spChg>
        <pc:spChg chg="add mod">
          <ac:chgData name="Sergey Dobrovolsky" userId="73d305bacc4c2cf3" providerId="LiveId" clId="{F1E332F3-B4A5-5145-A008-00F13170F94B}" dt="2022-03-20T20:01:08.175" v="101" actId="1076"/>
          <ac:spMkLst>
            <pc:docMk/>
            <pc:sldMk cId="2249374919" sldId="263"/>
            <ac:spMk id="21" creationId="{FDE78446-44A1-C741-A4B9-5FD8467B9981}"/>
          </ac:spMkLst>
        </pc:spChg>
        <pc:spChg chg="add mod">
          <ac:chgData name="Sergey Dobrovolsky" userId="73d305bacc4c2cf3" providerId="LiveId" clId="{F1E332F3-B4A5-5145-A008-00F13170F94B}" dt="2022-03-20T20:03:51.782" v="137" actId="20577"/>
          <ac:spMkLst>
            <pc:docMk/>
            <pc:sldMk cId="2249374919" sldId="263"/>
            <ac:spMk id="22" creationId="{C0B59232-0CF4-684F-8765-E88436A5734A}"/>
          </ac:spMkLst>
        </pc:spChg>
        <pc:spChg chg="mod">
          <ac:chgData name="Sergey Dobrovolsky" userId="73d305bacc4c2cf3" providerId="LiveId" clId="{F1E332F3-B4A5-5145-A008-00F13170F94B}" dt="2022-03-20T20:02:47.503" v="109" actId="207"/>
          <ac:spMkLst>
            <pc:docMk/>
            <pc:sldMk cId="2249374919" sldId="263"/>
            <ac:spMk id="26" creationId="{11E14803-AC6F-D34A-B56D-708C0A3E8058}"/>
          </ac:spMkLst>
        </pc:spChg>
        <pc:spChg chg="mod">
          <ac:chgData name="Sergey Dobrovolsky" userId="73d305bacc4c2cf3" providerId="LiveId" clId="{F1E332F3-B4A5-5145-A008-00F13170F94B}" dt="2022-03-20T20:03:48.009" v="126" actId="20577"/>
          <ac:spMkLst>
            <pc:docMk/>
            <pc:sldMk cId="2249374919" sldId="263"/>
            <ac:spMk id="27" creationId="{90BA14D0-1580-EF48-9566-32996F8A45DE}"/>
          </ac:spMkLst>
        </pc:spChg>
        <pc:spChg chg="add mod">
          <ac:chgData name="Sergey Dobrovolsky" userId="73d305bacc4c2cf3" providerId="LiveId" clId="{F1E332F3-B4A5-5145-A008-00F13170F94B}" dt="2022-03-27T21:06:31.271" v="240" actId="1076"/>
          <ac:spMkLst>
            <pc:docMk/>
            <pc:sldMk cId="2249374919" sldId="263"/>
            <ac:spMk id="29" creationId="{964A802C-8740-FA44-A844-F11C7C78EABE}"/>
          </ac:spMkLst>
        </pc:spChg>
        <pc:spChg chg="add mod">
          <ac:chgData name="Sergey Dobrovolsky" userId="73d305bacc4c2cf3" providerId="LiveId" clId="{F1E332F3-B4A5-5145-A008-00F13170F94B}" dt="2022-03-27T21:07:00.791" v="245" actId="20577"/>
          <ac:spMkLst>
            <pc:docMk/>
            <pc:sldMk cId="2249374919" sldId="263"/>
            <ac:spMk id="33" creationId="{FBD73B97-D64A-5240-A1BB-4DDC9A771E24}"/>
          </ac:spMkLst>
        </pc:spChg>
        <pc:spChg chg="add mod">
          <ac:chgData name="Sergey Dobrovolsky" userId="73d305bacc4c2cf3" providerId="LiveId" clId="{F1E332F3-B4A5-5145-A008-00F13170F94B}" dt="2022-03-27T21:07:49.384" v="255" actId="1076"/>
          <ac:spMkLst>
            <pc:docMk/>
            <pc:sldMk cId="2249374919" sldId="263"/>
            <ac:spMk id="34" creationId="{C90DD3B9-42F6-1347-825B-B957EDFB802E}"/>
          </ac:spMkLst>
        </pc:spChg>
        <pc:spChg chg="add mod">
          <ac:chgData name="Sergey Dobrovolsky" userId="73d305bacc4c2cf3" providerId="LiveId" clId="{F1E332F3-B4A5-5145-A008-00F13170F94B}" dt="2022-03-27T21:07:44.923" v="254" actId="1076"/>
          <ac:spMkLst>
            <pc:docMk/>
            <pc:sldMk cId="2249374919" sldId="263"/>
            <ac:spMk id="35" creationId="{5DF8619A-4AD1-EB42-923C-EE464CB04598}"/>
          </ac:spMkLst>
        </pc:spChg>
        <pc:spChg chg="add mod">
          <ac:chgData name="Sergey Dobrovolsky" userId="73d305bacc4c2cf3" providerId="LiveId" clId="{F1E332F3-B4A5-5145-A008-00F13170F94B}" dt="2022-04-02T18:58:46.639" v="887" actId="1076"/>
          <ac:spMkLst>
            <pc:docMk/>
            <pc:sldMk cId="2249374919" sldId="263"/>
            <ac:spMk id="37" creationId="{373E1D54-27AF-3847-9FAA-DD5BA462293E}"/>
          </ac:spMkLst>
        </pc:spChg>
        <pc:spChg chg="add mod">
          <ac:chgData name="Sergey Dobrovolsky" userId="73d305bacc4c2cf3" providerId="LiveId" clId="{F1E332F3-B4A5-5145-A008-00F13170F94B}" dt="2022-04-02T18:58:31.928" v="882" actId="1076"/>
          <ac:spMkLst>
            <pc:docMk/>
            <pc:sldMk cId="2249374919" sldId="263"/>
            <ac:spMk id="38" creationId="{7CF1F26F-4C0C-584D-B9CA-FEC281F4AB01}"/>
          </ac:spMkLst>
        </pc:spChg>
        <pc:spChg chg="add mod">
          <ac:chgData name="Sergey Dobrovolsky" userId="73d305bacc4c2cf3" providerId="LiveId" clId="{F1E332F3-B4A5-5145-A008-00F13170F94B}" dt="2022-04-02T18:58:37.093" v="883" actId="1076"/>
          <ac:spMkLst>
            <pc:docMk/>
            <pc:sldMk cId="2249374919" sldId="263"/>
            <ac:spMk id="39" creationId="{37A469B6-5D85-6E48-9569-79CAA953AB49}"/>
          </ac:spMkLst>
        </pc:spChg>
        <pc:spChg chg="add mod">
          <ac:chgData name="Sergey Dobrovolsky" userId="73d305bacc4c2cf3" providerId="LiveId" clId="{F1E332F3-B4A5-5145-A008-00F13170F94B}" dt="2022-04-02T18:54:08.290" v="790" actId="1076"/>
          <ac:spMkLst>
            <pc:docMk/>
            <pc:sldMk cId="2249374919" sldId="263"/>
            <ac:spMk id="40" creationId="{5FF39BCD-4584-2546-AD2D-CE93E15DE3CC}"/>
          </ac:spMkLst>
        </pc:spChg>
        <pc:spChg chg="add mod">
          <ac:chgData name="Sergey Dobrovolsky" userId="73d305bacc4c2cf3" providerId="LiveId" clId="{F1E332F3-B4A5-5145-A008-00F13170F94B}" dt="2022-04-02T18:54:14.872" v="792" actId="1076"/>
          <ac:spMkLst>
            <pc:docMk/>
            <pc:sldMk cId="2249374919" sldId="263"/>
            <ac:spMk id="41" creationId="{0A5E493C-A348-B444-9B4D-0A75B1934E64}"/>
          </ac:spMkLst>
        </pc:spChg>
        <pc:spChg chg="add del mod">
          <ac:chgData name="Sergey Dobrovolsky" userId="73d305bacc4c2cf3" providerId="LiveId" clId="{F1E332F3-B4A5-5145-A008-00F13170F94B}" dt="2022-04-02T18:58:42.207" v="886"/>
          <ac:spMkLst>
            <pc:docMk/>
            <pc:sldMk cId="2249374919" sldId="263"/>
            <ac:spMk id="45" creationId="{4664EC34-2CF2-9B49-B50A-6844A4034F6E}"/>
          </ac:spMkLst>
        </pc:spChg>
        <pc:spChg chg="add del mod">
          <ac:chgData name="Sergey Dobrovolsky" userId="73d305bacc4c2cf3" providerId="LiveId" clId="{F1E332F3-B4A5-5145-A008-00F13170F94B}" dt="2022-04-02T18:58:53.439" v="889" actId="478"/>
          <ac:spMkLst>
            <pc:docMk/>
            <pc:sldMk cId="2249374919" sldId="263"/>
            <ac:spMk id="46" creationId="{0449C2BC-67B3-754A-A7CA-D635C842CD6A}"/>
          </ac:spMkLst>
        </pc:spChg>
        <pc:spChg chg="add del mod">
          <ac:chgData name="Sergey Dobrovolsky" userId="73d305bacc4c2cf3" providerId="LiveId" clId="{F1E332F3-B4A5-5145-A008-00F13170F94B}" dt="2022-04-02T18:58:52.636" v="888" actId="478"/>
          <ac:spMkLst>
            <pc:docMk/>
            <pc:sldMk cId="2249374919" sldId="263"/>
            <ac:spMk id="47" creationId="{1548F58C-C130-CE4C-BB32-7555154B6290}"/>
          </ac:spMkLst>
        </pc:spChg>
        <pc:grpChg chg="add mod">
          <ac:chgData name="Sergey Dobrovolsky" userId="73d305bacc4c2cf3" providerId="LiveId" clId="{F1E332F3-B4A5-5145-A008-00F13170F94B}" dt="2022-04-02T18:30:58.980" v="705" actId="1076"/>
          <ac:grpSpMkLst>
            <pc:docMk/>
            <pc:sldMk cId="2249374919" sldId="263"/>
            <ac:grpSpMk id="6" creationId="{AEB51C92-BF65-9841-B9B0-5C98952F03E7}"/>
          </ac:grpSpMkLst>
        </pc:grpChg>
        <pc:grpChg chg="add del mod topLvl">
          <ac:chgData name="Sergey Dobrovolsky" userId="73d305bacc4c2cf3" providerId="LiveId" clId="{F1E332F3-B4A5-5145-A008-00F13170F94B}" dt="2022-03-20T20:04:42.778" v="144" actId="165"/>
          <ac:grpSpMkLst>
            <pc:docMk/>
            <pc:sldMk cId="2249374919" sldId="263"/>
            <ac:grpSpMk id="14" creationId="{FC365A15-C41B-F348-AABB-CDD904F3D0A9}"/>
          </ac:grpSpMkLst>
        </pc:grpChg>
        <pc:grpChg chg="add del mod">
          <ac:chgData name="Sergey Dobrovolsky" userId="73d305bacc4c2cf3" providerId="LiveId" clId="{F1E332F3-B4A5-5145-A008-00F13170F94B}" dt="2022-03-20T20:04:22.929" v="141" actId="165"/>
          <ac:grpSpMkLst>
            <pc:docMk/>
            <pc:sldMk cId="2249374919" sldId="263"/>
            <ac:grpSpMk id="18" creationId="{8E2E1A04-62A6-DE49-BE73-ED2969ED9013}"/>
          </ac:grpSpMkLst>
        </pc:grpChg>
        <pc:grpChg chg="add">
          <ac:chgData name="Sergey Dobrovolsky" userId="73d305bacc4c2cf3" providerId="LiveId" clId="{F1E332F3-B4A5-5145-A008-00F13170F94B}" dt="2022-03-20T20:01:02.385" v="100" actId="164"/>
          <ac:grpSpMkLst>
            <pc:docMk/>
            <pc:sldMk cId="2249374919" sldId="263"/>
            <ac:grpSpMk id="23" creationId="{894EE570-86B6-9D4D-9E9D-D991F55607C2}"/>
          </ac:grpSpMkLst>
        </pc:grpChg>
        <pc:grpChg chg="add mod">
          <ac:chgData name="Sergey Dobrovolsky" userId="73d305bacc4c2cf3" providerId="LiveId" clId="{F1E332F3-B4A5-5145-A008-00F13170F94B}" dt="2022-03-20T20:01:14.437" v="103" actId="1076"/>
          <ac:grpSpMkLst>
            <pc:docMk/>
            <pc:sldMk cId="2249374919" sldId="263"/>
            <ac:grpSpMk id="24" creationId="{4333BE75-7CE8-B547-A537-0D11AAE5631A}"/>
          </ac:grpSpMkLst>
        </pc:grpChg>
        <pc:grpChg chg="add mod">
          <ac:chgData name="Sergey Dobrovolsky" userId="73d305bacc4c2cf3" providerId="LiveId" clId="{F1E332F3-B4A5-5145-A008-00F13170F94B}" dt="2022-03-20T20:02:28.445" v="108" actId="1076"/>
          <ac:grpSpMkLst>
            <pc:docMk/>
            <pc:sldMk cId="2249374919" sldId="263"/>
            <ac:grpSpMk id="25" creationId="{21B83756-DDF0-F24E-AC4A-E11C5DAC6E76}"/>
          </ac:grpSpMkLst>
        </pc:grpChg>
        <pc:grpChg chg="add mod">
          <ac:chgData name="Sergey Dobrovolsky" userId="73d305bacc4c2cf3" providerId="LiveId" clId="{F1E332F3-B4A5-5145-A008-00F13170F94B}" dt="2022-04-02T18:53:26.097" v="749" actId="1076"/>
          <ac:grpSpMkLst>
            <pc:docMk/>
            <pc:sldMk cId="2249374919" sldId="263"/>
            <ac:grpSpMk id="28" creationId="{7B45AFC2-6ADA-E94B-BFE6-75FA3B1632EF}"/>
          </ac:grpSpMkLst>
        </pc:grpChg>
        <pc:grpChg chg="add del">
          <ac:chgData name="Sergey Dobrovolsky" userId="73d305bacc4c2cf3" providerId="LiveId" clId="{F1E332F3-B4A5-5145-A008-00F13170F94B}" dt="2022-03-20T20:04:37.847" v="143" actId="165"/>
          <ac:grpSpMkLst>
            <pc:docMk/>
            <pc:sldMk cId="2249374919" sldId="263"/>
            <ac:grpSpMk id="29" creationId="{0A55A2C0-7F07-7642-89A1-36F287D44658}"/>
          </ac:grpSpMkLst>
        </pc:grpChg>
        <pc:grpChg chg="add del mod">
          <ac:chgData name="Sergey Dobrovolsky" userId="73d305bacc4c2cf3" providerId="LiveId" clId="{F1E332F3-B4A5-5145-A008-00F13170F94B}" dt="2022-04-02T18:53:04.377" v="742" actId="478"/>
          <ac:grpSpMkLst>
            <pc:docMk/>
            <pc:sldMk cId="2249374919" sldId="263"/>
            <ac:grpSpMk id="30" creationId="{50D65A06-B80D-BB49-AE4A-491BE5F7F831}"/>
          </ac:grpSpMkLst>
        </pc:grpChg>
        <pc:grpChg chg="add del mod">
          <ac:chgData name="Sergey Dobrovolsky" userId="73d305bacc4c2cf3" providerId="LiveId" clId="{F1E332F3-B4A5-5145-A008-00F13170F94B}" dt="2022-04-02T18:53:12.454" v="746" actId="478"/>
          <ac:grpSpMkLst>
            <pc:docMk/>
            <pc:sldMk cId="2249374919" sldId="263"/>
            <ac:grpSpMk id="31" creationId="{3D2765C9-66A6-A941-B1DD-5A25B72AF5F3}"/>
          </ac:grpSpMkLst>
        </pc:grpChg>
        <pc:grpChg chg="add del mod">
          <ac:chgData name="Sergey Dobrovolsky" userId="73d305bacc4c2cf3" providerId="LiveId" clId="{F1E332F3-B4A5-5145-A008-00F13170F94B}" dt="2022-04-02T18:53:10.041" v="744" actId="478"/>
          <ac:grpSpMkLst>
            <pc:docMk/>
            <pc:sldMk cId="2249374919" sldId="263"/>
            <ac:grpSpMk id="32" creationId="{5F03D91F-7AC4-DF41-AFEA-D327914D2374}"/>
          </ac:grpSpMkLst>
        </pc:grpChg>
        <pc:grpChg chg="add del">
          <ac:chgData name="Sergey Dobrovolsky" userId="73d305bacc4c2cf3" providerId="LiveId" clId="{F1E332F3-B4A5-5145-A008-00F13170F94B}" dt="2022-04-02T18:54:49.388" v="793" actId="165"/>
          <ac:grpSpMkLst>
            <pc:docMk/>
            <pc:sldMk cId="2249374919" sldId="263"/>
            <ac:grpSpMk id="36" creationId="{53C7EA10-CC36-0743-8B9C-9FFEBBD24F18}"/>
          </ac:grpSpMkLst>
        </pc:grpChg>
        <pc:grpChg chg="add mod">
          <ac:chgData name="Sergey Dobrovolsky" userId="73d305bacc4c2cf3" providerId="LiveId" clId="{F1E332F3-B4A5-5145-A008-00F13170F94B}" dt="2022-04-02T18:55:06.799" v="799" actId="1076"/>
          <ac:grpSpMkLst>
            <pc:docMk/>
            <pc:sldMk cId="2249374919" sldId="263"/>
            <ac:grpSpMk id="42" creationId="{3D072548-22C3-7944-BCD5-EC5DE6F1309F}"/>
          </ac:grpSpMkLst>
        </pc:grpChg>
        <pc:grpChg chg="add mod">
          <ac:chgData name="Sergey Dobrovolsky" userId="73d305bacc4c2cf3" providerId="LiveId" clId="{F1E332F3-B4A5-5145-A008-00F13170F94B}" dt="2022-04-02T18:55:09.913" v="800" actId="1076"/>
          <ac:grpSpMkLst>
            <pc:docMk/>
            <pc:sldMk cId="2249374919" sldId="263"/>
            <ac:grpSpMk id="43" creationId="{4F246B1A-3422-E343-B07F-03F09847A4A9}"/>
          </ac:grpSpMkLst>
        </pc:grpChg>
        <pc:grpChg chg="add">
          <ac:chgData name="Sergey Dobrovolsky" userId="73d305bacc4c2cf3" providerId="LiveId" clId="{F1E332F3-B4A5-5145-A008-00F13170F94B}" dt="2022-04-02T18:54:59.088" v="796" actId="164"/>
          <ac:grpSpMkLst>
            <pc:docMk/>
            <pc:sldMk cId="2249374919" sldId="263"/>
            <ac:grpSpMk id="44" creationId="{11695913-FEF0-C94C-AADA-5EB292C9B4B6}"/>
          </ac:grpSpMkLst>
        </pc:grp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3" creationId="{AA26F53A-937F-0445-BC74-2A080CDA105D}"/>
          </ac:picMkLst>
        </pc:picChg>
        <pc:picChg chg="add mod">
          <ac:chgData name="Sergey Dobrovolsky" userId="73d305bacc4c2cf3" providerId="LiveId" clId="{F1E332F3-B4A5-5145-A008-00F13170F94B}" dt="2022-03-27T21:03:43.514" v="168" actId="1076"/>
          <ac:picMkLst>
            <pc:docMk/>
            <pc:sldMk cId="2249374919" sldId="263"/>
            <ac:picMk id="3" creationId="{BC072A0E-CFC7-9640-87B0-2D6406C2D715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4" creationId="{430E956D-B100-6140-9F29-3EE079F0732E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5" creationId="{5046F3FA-05CB-354C-8E68-5EF7518CFB8E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7" creationId="{4006BA95-17B4-8A4A-8C97-12CCFCF46B84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8" creationId="{C851647D-11BE-F84F-9A63-6087F6072109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9" creationId="{2153270F-12A3-3748-9991-EA64738A4177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1" creationId="{03D9378B-E364-BA4E-A665-21007B0CD3B1}"/>
          </ac:picMkLst>
        </pc:picChg>
        <pc:picChg chg="add del mod">
          <ac:chgData name="Sergey Dobrovolsky" userId="73d305bacc4c2cf3" providerId="LiveId" clId="{F1E332F3-B4A5-5145-A008-00F13170F94B}" dt="2022-04-02T18:46:54.890" v="732" actId="478"/>
          <ac:picMkLst>
            <pc:docMk/>
            <pc:sldMk cId="2249374919" sldId="263"/>
            <ac:picMk id="12" creationId="{ECC491DE-14C6-2D44-A961-8DB625AC5237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3" creationId="{5CCB191F-5552-1845-805E-F3C2D618E690}"/>
          </ac:picMkLst>
        </pc:picChg>
        <pc:picChg chg="add mod topLvl">
          <ac:chgData name="Sergey Dobrovolsky" userId="73d305bacc4c2cf3" providerId="LiveId" clId="{F1E332F3-B4A5-5145-A008-00F13170F94B}" dt="2022-04-02T18:54:49.388" v="793" actId="165"/>
          <ac:picMkLst>
            <pc:docMk/>
            <pc:sldMk cId="2249374919" sldId="263"/>
            <ac:picMk id="18" creationId="{969F8CB0-6E78-3246-83F3-3A02E6062E10}"/>
          </ac:picMkLst>
        </pc:picChg>
      </pc:sldChg>
      <pc:sldChg chg="addSp delSp modSp new mod">
        <pc:chgData name="Sergey Dobrovolsky" userId="73d305bacc4c2cf3" providerId="LiveId" clId="{F1E332F3-B4A5-5145-A008-00F13170F94B}" dt="2022-03-28T17:02:54.525" v="520" actId="20577"/>
        <pc:sldMkLst>
          <pc:docMk/>
          <pc:sldMk cId="3687687539" sldId="264"/>
        </pc:sldMkLst>
        <pc:spChg chg="add mod">
          <ac:chgData name="Sergey Dobrovolsky" userId="73d305bacc4c2cf3" providerId="LiveId" clId="{F1E332F3-B4A5-5145-A008-00F13170F94B}" dt="2022-03-28T16:56:10.994" v="430" actId="1076"/>
          <ac:spMkLst>
            <pc:docMk/>
            <pc:sldMk cId="3687687539" sldId="264"/>
            <ac:spMk id="10" creationId="{35C68FF5-51A0-1A4C-AA05-BCA77AA7D312}"/>
          </ac:spMkLst>
        </pc:spChg>
        <pc:spChg chg="add del mod">
          <ac:chgData name="Sergey Dobrovolsky" userId="73d305bacc4c2cf3" providerId="LiveId" clId="{F1E332F3-B4A5-5145-A008-00F13170F94B}" dt="2022-03-28T16:56:47.414" v="443" actId="478"/>
          <ac:spMkLst>
            <pc:docMk/>
            <pc:sldMk cId="3687687539" sldId="264"/>
            <ac:spMk id="11" creationId="{BADC6B20-9A01-F249-8BA9-50A29C7077CD}"/>
          </ac:spMkLst>
        </pc:spChg>
        <pc:spChg chg="add mod">
          <ac:chgData name="Sergey Dobrovolsky" userId="73d305bacc4c2cf3" providerId="LiveId" clId="{F1E332F3-B4A5-5145-A008-00F13170F94B}" dt="2022-03-28T16:56:34.331" v="438" actId="20577"/>
          <ac:spMkLst>
            <pc:docMk/>
            <pc:sldMk cId="3687687539" sldId="264"/>
            <ac:spMk id="12" creationId="{62CA5327-52E7-AE4B-8A3C-AFDB1C39EB04}"/>
          </ac:spMkLst>
        </pc:spChg>
        <pc:spChg chg="add mod">
          <ac:chgData name="Sergey Dobrovolsky" userId="73d305bacc4c2cf3" providerId="LiveId" clId="{F1E332F3-B4A5-5145-A008-00F13170F94B}" dt="2022-03-28T16:56:36.516" v="440" actId="20577"/>
          <ac:spMkLst>
            <pc:docMk/>
            <pc:sldMk cId="3687687539" sldId="264"/>
            <ac:spMk id="13" creationId="{E47A5E73-F5D8-714E-946D-CDEA7AF0AAE9}"/>
          </ac:spMkLst>
        </pc:spChg>
        <pc:spChg chg="add mod">
          <ac:chgData name="Sergey Dobrovolsky" userId="73d305bacc4c2cf3" providerId="LiveId" clId="{F1E332F3-B4A5-5145-A008-00F13170F94B}" dt="2022-03-28T16:56:38.298" v="442" actId="20577"/>
          <ac:spMkLst>
            <pc:docMk/>
            <pc:sldMk cId="3687687539" sldId="264"/>
            <ac:spMk id="14" creationId="{A3E6ABD3-552A-DF4B-9D7A-AE9E9F97AFEB}"/>
          </ac:spMkLst>
        </pc:spChg>
        <pc:spChg chg="add mod">
          <ac:chgData name="Sergey Dobrovolsky" userId="73d305bacc4c2cf3" providerId="LiveId" clId="{F1E332F3-B4A5-5145-A008-00F13170F94B}" dt="2022-03-28T17:00:57.942" v="495" actId="20577"/>
          <ac:spMkLst>
            <pc:docMk/>
            <pc:sldMk cId="3687687539" sldId="264"/>
            <ac:spMk id="15" creationId="{68EECC37-D886-2D49-80E1-AFCC7AF197E2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6" creationId="{5C599A34-5B44-A443-B5A1-E4A382760BCB}"/>
          </ac:spMkLst>
        </pc:spChg>
        <pc:spChg chg="add mod">
          <ac:chgData name="Sergey Dobrovolsky" userId="73d305bacc4c2cf3" providerId="LiveId" clId="{F1E332F3-B4A5-5145-A008-00F13170F94B}" dt="2022-03-28T17:00:42.040" v="486" actId="20577"/>
          <ac:spMkLst>
            <pc:docMk/>
            <pc:sldMk cId="3687687539" sldId="264"/>
            <ac:spMk id="17" creationId="{6C781A23-425F-3C48-B328-54619B948643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8" creationId="{5E4713CD-3C01-DA41-AD11-7A122DFADA73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19" creationId="{FD64CD5D-B71F-2448-AA64-C5AAF9CEAED9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0" creationId="{AA3B26EB-3C70-DD44-99B4-61635BAFB45F}"/>
          </ac:spMkLst>
        </pc:spChg>
        <pc:spChg chg="add del mod">
          <ac:chgData name="Sergey Dobrovolsky" userId="73d305bacc4c2cf3" providerId="LiveId" clId="{F1E332F3-B4A5-5145-A008-00F13170F94B}" dt="2022-03-28T16:58:39.892" v="469" actId="478"/>
          <ac:spMkLst>
            <pc:docMk/>
            <pc:sldMk cId="3687687539" sldId="264"/>
            <ac:spMk id="21" creationId="{BE8E57C9-8FCA-1E4C-9817-A4E65798F7A8}"/>
          </ac:spMkLst>
        </pc:spChg>
        <pc:spChg chg="add mod">
          <ac:chgData name="Sergey Dobrovolsky" userId="73d305bacc4c2cf3" providerId="LiveId" clId="{F1E332F3-B4A5-5145-A008-00F13170F94B}" dt="2022-03-28T17:01:02.234" v="496" actId="20577"/>
          <ac:spMkLst>
            <pc:docMk/>
            <pc:sldMk cId="3687687539" sldId="264"/>
            <ac:spMk id="22" creationId="{614FA1AF-A3AC-DE44-8629-A108B6317BCE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3" creationId="{BDB50DF3-A9B7-7E44-9D64-B1DA440C73F6}"/>
          </ac:spMkLst>
        </pc:spChg>
        <pc:spChg chg="add del mod">
          <ac:chgData name="Sergey Dobrovolsky" userId="73d305bacc4c2cf3" providerId="LiveId" clId="{F1E332F3-B4A5-5145-A008-00F13170F94B}" dt="2022-03-28T17:00:08.768" v="483" actId="478"/>
          <ac:spMkLst>
            <pc:docMk/>
            <pc:sldMk cId="3687687539" sldId="264"/>
            <ac:spMk id="24" creationId="{71225903-164A-904C-8DD9-757AD803D529}"/>
          </ac:spMkLst>
        </pc:spChg>
        <pc:spChg chg="add del mod">
          <ac:chgData name="Sergey Dobrovolsky" userId="73d305bacc4c2cf3" providerId="LiveId" clId="{F1E332F3-B4A5-5145-A008-00F13170F94B}" dt="2022-03-28T16:59:56.478" v="480" actId="478"/>
          <ac:spMkLst>
            <pc:docMk/>
            <pc:sldMk cId="3687687539" sldId="264"/>
            <ac:spMk id="25" creationId="{63260C3F-FB5E-E440-9642-66CD4F34CC55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6" creationId="{942B98EF-FB16-8F4F-9DC9-C260BC0E194C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7" creationId="{EE83C284-4541-9F47-ACD4-20F0C99443C4}"/>
          </ac:spMkLst>
        </pc:spChg>
        <pc:spChg chg="add del mod">
          <ac:chgData name="Sergey Dobrovolsky" userId="73d305bacc4c2cf3" providerId="LiveId" clId="{F1E332F3-B4A5-5145-A008-00F13170F94B}" dt="2022-03-28T17:01:08.142" v="498"/>
          <ac:spMkLst>
            <pc:docMk/>
            <pc:sldMk cId="3687687539" sldId="264"/>
            <ac:spMk id="28" creationId="{65595BA7-471F-F04B-8C1A-85DD6F9C6056}"/>
          </ac:spMkLst>
        </pc:spChg>
        <pc:spChg chg="add mod">
          <ac:chgData name="Sergey Dobrovolsky" userId="73d305bacc4c2cf3" providerId="LiveId" clId="{F1E332F3-B4A5-5145-A008-00F13170F94B}" dt="2022-03-28T17:02:37.185" v="506" actId="20577"/>
          <ac:spMkLst>
            <pc:docMk/>
            <pc:sldMk cId="3687687539" sldId="264"/>
            <ac:spMk id="29" creationId="{ACA4F0D9-0015-0947-9C9D-8FB979E0978F}"/>
          </ac:spMkLst>
        </pc:spChg>
        <pc:spChg chg="add mod">
          <ac:chgData name="Sergey Dobrovolsky" userId="73d305bacc4c2cf3" providerId="LiveId" clId="{F1E332F3-B4A5-5145-A008-00F13170F94B}" dt="2022-03-28T17:02:33.726" v="504" actId="20577"/>
          <ac:spMkLst>
            <pc:docMk/>
            <pc:sldMk cId="3687687539" sldId="264"/>
            <ac:spMk id="30" creationId="{FBE57DCB-2FC2-E548-978F-52F90920FBD0}"/>
          </ac:spMkLst>
        </pc:spChg>
        <pc:spChg chg="add mod">
          <ac:chgData name="Sergey Dobrovolsky" userId="73d305bacc4c2cf3" providerId="LiveId" clId="{F1E332F3-B4A5-5145-A008-00F13170F94B}" dt="2022-03-28T17:02:39.172" v="508" actId="20577"/>
          <ac:spMkLst>
            <pc:docMk/>
            <pc:sldMk cId="3687687539" sldId="264"/>
            <ac:spMk id="31" creationId="{57B02150-B8F9-5D42-9A23-9C9924C65D46}"/>
          </ac:spMkLst>
        </pc:spChg>
        <pc:spChg chg="add mod">
          <ac:chgData name="Sergey Dobrovolsky" userId="73d305bacc4c2cf3" providerId="LiveId" clId="{F1E332F3-B4A5-5145-A008-00F13170F94B}" dt="2022-03-28T17:02:52.005" v="518" actId="20577"/>
          <ac:spMkLst>
            <pc:docMk/>
            <pc:sldMk cId="3687687539" sldId="264"/>
            <ac:spMk id="32" creationId="{558BFF1D-7A42-7F44-9DE0-4B9996B9E5D0}"/>
          </ac:spMkLst>
        </pc:spChg>
        <pc:spChg chg="add mod">
          <ac:chgData name="Sergey Dobrovolsky" userId="73d305bacc4c2cf3" providerId="LiveId" clId="{F1E332F3-B4A5-5145-A008-00F13170F94B}" dt="2022-03-28T17:02:47.663" v="516" actId="20577"/>
          <ac:spMkLst>
            <pc:docMk/>
            <pc:sldMk cId="3687687539" sldId="264"/>
            <ac:spMk id="33" creationId="{35F95CB0-F8FC-8445-8332-36F667044B19}"/>
          </ac:spMkLst>
        </pc:spChg>
        <pc:spChg chg="add mod">
          <ac:chgData name="Sergey Dobrovolsky" userId="73d305bacc4c2cf3" providerId="LiveId" clId="{F1E332F3-B4A5-5145-A008-00F13170F94B}" dt="2022-03-28T17:02:54.525" v="520" actId="20577"/>
          <ac:spMkLst>
            <pc:docMk/>
            <pc:sldMk cId="3687687539" sldId="264"/>
            <ac:spMk id="34" creationId="{3893197B-8DFC-CE4D-8609-F2922FE4D96E}"/>
          </ac:spMkLst>
        </pc:spChg>
        <pc:picChg chg="add mod">
          <ac:chgData name="Sergey Dobrovolsky" userId="73d305bacc4c2cf3" providerId="LiveId" clId="{F1E332F3-B4A5-5145-A008-00F13170F94B}" dt="2022-03-28T15:34:49.460" v="394" actId="1076"/>
          <ac:picMkLst>
            <pc:docMk/>
            <pc:sldMk cId="3687687539" sldId="264"/>
            <ac:picMk id="3" creationId="{D6A074EB-71BC-C049-8191-2DA50E030CC4}"/>
          </ac:picMkLst>
        </pc:picChg>
        <pc:picChg chg="add mod">
          <ac:chgData name="Sergey Dobrovolsky" userId="73d305bacc4c2cf3" providerId="LiveId" clId="{F1E332F3-B4A5-5145-A008-00F13170F94B}" dt="2022-03-28T16:59:46.236" v="474" actId="1076"/>
          <ac:picMkLst>
            <pc:docMk/>
            <pc:sldMk cId="3687687539" sldId="264"/>
            <ac:picMk id="5" creationId="{4D91E72C-D472-7A4A-9D5F-0940C22E276B}"/>
          </ac:picMkLst>
        </pc:picChg>
        <pc:picChg chg="add mod">
          <ac:chgData name="Sergey Dobrovolsky" userId="73d305bacc4c2cf3" providerId="LiveId" clId="{F1E332F3-B4A5-5145-A008-00F13170F94B}" dt="2022-03-28T15:35:00.199" v="398" actId="1076"/>
          <ac:picMkLst>
            <pc:docMk/>
            <pc:sldMk cId="3687687539" sldId="264"/>
            <ac:picMk id="7" creationId="{1BA92F27-CB4C-A14E-996D-32A0F1D7AF24}"/>
          </ac:picMkLst>
        </pc:picChg>
        <pc:picChg chg="add mod">
          <ac:chgData name="Sergey Dobrovolsky" userId="73d305bacc4c2cf3" providerId="LiveId" clId="{F1E332F3-B4A5-5145-A008-00F13170F94B}" dt="2022-03-28T15:35:02.518" v="400" actId="1076"/>
          <ac:picMkLst>
            <pc:docMk/>
            <pc:sldMk cId="3687687539" sldId="264"/>
            <ac:picMk id="9" creationId="{80462BE3-E2C1-E143-9EA1-644AD1A411E6}"/>
          </ac:picMkLst>
        </pc:picChg>
      </pc:sldChg>
      <pc:sldChg chg="addSp delSp modSp new mod">
        <pc:chgData name="Sergey Dobrovolsky" userId="73d305bacc4c2cf3" providerId="LiveId" clId="{F1E332F3-B4A5-5145-A008-00F13170F94B}" dt="2022-03-28T21:10:00.471" v="704"/>
        <pc:sldMkLst>
          <pc:docMk/>
          <pc:sldMk cId="405234128" sldId="265"/>
        </pc:sldMkLst>
        <pc:spChg chg="add mod">
          <ac:chgData name="Sergey Dobrovolsky" userId="73d305bacc4c2cf3" providerId="LiveId" clId="{F1E332F3-B4A5-5145-A008-00F13170F94B}" dt="2022-03-28T21:04:16.773" v="570" actId="1076"/>
          <ac:spMkLst>
            <pc:docMk/>
            <pc:sldMk cId="405234128" sldId="265"/>
            <ac:spMk id="3" creationId="{033A1E6C-D584-EF4D-89C1-68A9E72A1477}"/>
          </ac:spMkLst>
        </pc:spChg>
        <pc:spChg chg="add mod">
          <ac:chgData name="Sergey Dobrovolsky" userId="73d305bacc4c2cf3" providerId="LiveId" clId="{F1E332F3-B4A5-5145-A008-00F13170F94B}" dt="2022-03-28T21:05:25.736" v="603" actId="1076"/>
          <ac:spMkLst>
            <pc:docMk/>
            <pc:sldMk cId="405234128" sldId="265"/>
            <ac:spMk id="4" creationId="{E9B94977-8803-C54A-80AF-0A61CCB4624A}"/>
          </ac:spMkLst>
        </pc:spChg>
        <pc:spChg chg="add mod">
          <ac:chgData name="Sergey Dobrovolsky" userId="73d305bacc4c2cf3" providerId="LiveId" clId="{F1E332F3-B4A5-5145-A008-00F13170F94B}" dt="2022-03-28T21:05:40.670" v="622" actId="1076"/>
          <ac:spMkLst>
            <pc:docMk/>
            <pc:sldMk cId="405234128" sldId="265"/>
            <ac:spMk id="5" creationId="{81F7E34A-D38A-AE41-8127-2F06955CFC63}"/>
          </ac:spMkLst>
        </pc:spChg>
        <pc:spChg chg="add mod">
          <ac:chgData name="Sergey Dobrovolsky" userId="73d305bacc4c2cf3" providerId="LiveId" clId="{F1E332F3-B4A5-5145-A008-00F13170F94B}" dt="2022-03-28T21:07:07.662" v="671" actId="1076"/>
          <ac:spMkLst>
            <pc:docMk/>
            <pc:sldMk cId="405234128" sldId="265"/>
            <ac:spMk id="6" creationId="{E534F182-1F2B-BD46-A546-85D2BBC8C428}"/>
          </ac:spMkLst>
        </pc:spChg>
        <pc:spChg chg="add mod">
          <ac:chgData name="Sergey Dobrovolsky" userId="73d305bacc4c2cf3" providerId="LiveId" clId="{F1E332F3-B4A5-5145-A008-00F13170F94B}" dt="2022-03-28T21:07:00.347" v="669" actId="1076"/>
          <ac:spMkLst>
            <pc:docMk/>
            <pc:sldMk cId="405234128" sldId="265"/>
            <ac:spMk id="7" creationId="{78AAC121-39BE-7342-8F2F-B02CC18AEF31}"/>
          </ac:spMkLst>
        </pc:spChg>
        <pc:spChg chg="add mod">
          <ac:chgData name="Sergey Dobrovolsky" userId="73d305bacc4c2cf3" providerId="LiveId" clId="{F1E332F3-B4A5-5145-A008-00F13170F94B}" dt="2022-03-28T21:06:53.173" v="667" actId="1076"/>
          <ac:spMkLst>
            <pc:docMk/>
            <pc:sldMk cId="405234128" sldId="265"/>
            <ac:spMk id="8" creationId="{83347F97-B009-024C-B442-517144DED2CA}"/>
          </ac:spMkLst>
        </pc:spChg>
        <pc:spChg chg="add mod">
          <ac:chgData name="Sergey Dobrovolsky" userId="73d305bacc4c2cf3" providerId="LiveId" clId="{F1E332F3-B4A5-5145-A008-00F13170F94B}" dt="2022-03-28T21:07:04.321" v="670" actId="1076"/>
          <ac:spMkLst>
            <pc:docMk/>
            <pc:sldMk cId="405234128" sldId="265"/>
            <ac:spMk id="9" creationId="{A77FFDC6-C429-B642-AA01-FEE2FA29735A}"/>
          </ac:spMkLst>
        </pc:spChg>
        <pc:spChg chg="add del mod">
          <ac:chgData name="Sergey Dobrovolsky" userId="73d305bacc4c2cf3" providerId="LiveId" clId="{F1E332F3-B4A5-5145-A008-00F13170F94B}" dt="2022-03-28T21:08:17.568" v="685" actId="478"/>
          <ac:spMkLst>
            <pc:docMk/>
            <pc:sldMk cId="405234128" sldId="265"/>
            <ac:spMk id="10" creationId="{9C7F922D-99D5-2C41-891D-78ED91593F98}"/>
          </ac:spMkLst>
        </pc:spChg>
        <pc:spChg chg="add del mod">
          <ac:chgData name="Sergey Dobrovolsky" userId="73d305bacc4c2cf3" providerId="LiveId" clId="{F1E332F3-B4A5-5145-A008-00F13170F94B}" dt="2022-03-28T21:08:15.849" v="684" actId="478"/>
          <ac:spMkLst>
            <pc:docMk/>
            <pc:sldMk cId="405234128" sldId="265"/>
            <ac:spMk id="11" creationId="{2BD9D5E8-7000-2744-86E3-2397F7C7A50C}"/>
          </ac:spMkLst>
        </pc:spChg>
        <pc:spChg chg="add del mod">
          <ac:chgData name="Sergey Dobrovolsky" userId="73d305bacc4c2cf3" providerId="LiveId" clId="{F1E332F3-B4A5-5145-A008-00F13170F94B}" dt="2022-03-28T21:10:00.471" v="704"/>
          <ac:spMkLst>
            <pc:docMk/>
            <pc:sldMk cId="405234128" sldId="265"/>
            <ac:spMk id="24" creationId="{5DF08480-235B-6A47-8E63-704718EBB2CF}"/>
          </ac:spMkLst>
        </pc:spChg>
        <pc:picChg chg="add mod">
          <ac:chgData name="Sergey Dobrovolsky" userId="73d305bacc4c2cf3" providerId="LiveId" clId="{F1E332F3-B4A5-5145-A008-00F13170F94B}" dt="2022-03-28T21:02:50.734" v="524" actId="1076"/>
          <ac:picMkLst>
            <pc:docMk/>
            <pc:sldMk cId="405234128" sldId="265"/>
            <ac:picMk id="2" creationId="{F3ABE701-145C-4740-9E0D-8301954A3DC5}"/>
          </ac:picMkLst>
        </pc:picChg>
        <pc:picChg chg="add mod">
          <ac:chgData name="Sergey Dobrovolsky" userId="73d305bacc4c2cf3" providerId="LiveId" clId="{F1E332F3-B4A5-5145-A008-00F13170F94B}" dt="2022-03-28T21:08:50.845" v="688" actId="1076"/>
          <ac:picMkLst>
            <pc:docMk/>
            <pc:sldMk cId="405234128" sldId="265"/>
            <ac:picMk id="12" creationId="{267B3079-263B-B947-94D1-27D385F71A1F}"/>
          </ac:picMkLst>
        </pc:picChg>
        <pc:picChg chg="add mod">
          <ac:chgData name="Sergey Dobrovolsky" userId="73d305bacc4c2cf3" providerId="LiveId" clId="{F1E332F3-B4A5-5145-A008-00F13170F94B}" dt="2022-03-28T21:08:54.796" v="690" actId="1076"/>
          <ac:picMkLst>
            <pc:docMk/>
            <pc:sldMk cId="405234128" sldId="265"/>
            <ac:picMk id="13" creationId="{7DBD8A1D-94F2-8844-B370-F9904255FE95}"/>
          </ac:picMkLst>
        </pc:picChg>
        <pc:picChg chg="add mod">
          <ac:chgData name="Sergey Dobrovolsky" userId="73d305bacc4c2cf3" providerId="LiveId" clId="{F1E332F3-B4A5-5145-A008-00F13170F94B}" dt="2022-03-28T21:08:58.526" v="692" actId="1076"/>
          <ac:picMkLst>
            <pc:docMk/>
            <pc:sldMk cId="405234128" sldId="265"/>
            <ac:picMk id="14" creationId="{CB48BEC6-ABF5-2A40-82B8-675998C2F180}"/>
          </ac:picMkLst>
        </pc:picChg>
        <pc:picChg chg="add mod">
          <ac:chgData name="Sergey Dobrovolsky" userId="73d305bacc4c2cf3" providerId="LiveId" clId="{F1E332F3-B4A5-5145-A008-00F13170F94B}" dt="2022-03-28T21:09:03.655" v="695" actId="1076"/>
          <ac:picMkLst>
            <pc:docMk/>
            <pc:sldMk cId="405234128" sldId="265"/>
            <ac:picMk id="15" creationId="{4A01321B-B7E2-B940-80F4-25B3577B5F75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6" creationId="{2F26D389-2D56-924C-9BC5-0D476F6BD583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7" creationId="{F0483184-4796-0640-8C7F-B3A49D52AD2E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8" creationId="{830B699A-0F95-7B4C-AA39-92485DD45AC7}"/>
          </ac:picMkLst>
        </pc:picChg>
        <pc:picChg chg="add mod">
          <ac:chgData name="Sergey Dobrovolsky" userId="73d305bacc4c2cf3" providerId="LiveId" clId="{F1E332F3-B4A5-5145-A008-00F13170F94B}" dt="2022-03-28T21:09:13.956" v="697" actId="1076"/>
          <ac:picMkLst>
            <pc:docMk/>
            <pc:sldMk cId="405234128" sldId="265"/>
            <ac:picMk id="19" creationId="{41CD468E-85E6-7243-AFAA-D765C707C1DE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0" creationId="{A87942B8-FC60-944A-B58C-2CA94D8DAB06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1" creationId="{4C490595-804F-7A45-86CC-745737C4D572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2" creationId="{4909E968-688B-BA47-9686-C3114FA7CF71}"/>
          </ac:picMkLst>
        </pc:picChg>
        <pc:picChg chg="add mod">
          <ac:chgData name="Sergey Dobrovolsky" userId="73d305bacc4c2cf3" providerId="LiveId" clId="{F1E332F3-B4A5-5145-A008-00F13170F94B}" dt="2022-03-28T21:09:25.106" v="700" actId="1076"/>
          <ac:picMkLst>
            <pc:docMk/>
            <pc:sldMk cId="405234128" sldId="265"/>
            <ac:picMk id="23" creationId="{01D9488F-A815-D843-8BE1-A2C5AE4FDCA7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5" creationId="{CD5E4172-7A6B-D446-925C-BDDDBD1E89A3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6" creationId="{6252FA48-3AC1-CD46-870E-A3FA060C14EB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7" creationId="{34AA2098-3061-1A43-A5C3-D3466DEDCD8E}"/>
          </ac:picMkLst>
        </pc:picChg>
        <pc:picChg chg="add mod">
          <ac:chgData name="Sergey Dobrovolsky" userId="73d305bacc4c2cf3" providerId="LiveId" clId="{F1E332F3-B4A5-5145-A008-00F13170F94B}" dt="2022-03-28T21:09:57.917" v="702" actId="571"/>
          <ac:picMkLst>
            <pc:docMk/>
            <pc:sldMk cId="405234128" sldId="265"/>
            <ac:picMk id="28" creationId="{B5662968-59F7-6D42-9FAF-771CCEB9B608}"/>
          </ac:picMkLst>
        </pc:picChg>
      </pc:sldChg>
      <pc:sldChg chg="addSp delSp modSp new mod">
        <pc:chgData name="Sergey Dobrovolsky" userId="73d305bacc4c2cf3" providerId="LiveId" clId="{F1E332F3-B4A5-5145-A008-00F13170F94B}" dt="2022-04-02T21:33:44.902" v="937" actId="1076"/>
        <pc:sldMkLst>
          <pc:docMk/>
          <pc:sldMk cId="4167321356" sldId="266"/>
        </pc:sldMkLst>
        <pc:spChg chg="add del mod">
          <ac:chgData name="Sergey Dobrovolsky" userId="73d305bacc4c2cf3" providerId="LiveId" clId="{F1E332F3-B4A5-5145-A008-00F13170F94B}" dt="2022-04-02T21:32:29.658" v="913"/>
          <ac:spMkLst>
            <pc:docMk/>
            <pc:sldMk cId="4167321356" sldId="266"/>
            <ac:spMk id="6" creationId="{E00D9090-2BDB-9C42-93A3-CAE3ED98AC0A}"/>
          </ac:spMkLst>
        </pc:spChg>
        <pc:spChg chg="add mod">
          <ac:chgData name="Sergey Dobrovolsky" userId="73d305bacc4c2cf3" providerId="LiveId" clId="{F1E332F3-B4A5-5145-A008-00F13170F94B}" dt="2022-04-02T21:33:01.455" v="928" actId="1076"/>
          <ac:spMkLst>
            <pc:docMk/>
            <pc:sldMk cId="4167321356" sldId="266"/>
            <ac:spMk id="8" creationId="{A47EA79C-7178-E54B-939C-1B2363CE2E1A}"/>
          </ac:spMkLst>
        </pc:spChg>
        <pc:spChg chg="add mod">
          <ac:chgData name="Sergey Dobrovolsky" userId="73d305bacc4c2cf3" providerId="LiveId" clId="{F1E332F3-B4A5-5145-A008-00F13170F94B}" dt="2022-04-02T21:32:46.948" v="924" actId="1076"/>
          <ac:spMkLst>
            <pc:docMk/>
            <pc:sldMk cId="4167321356" sldId="266"/>
            <ac:spMk id="9" creationId="{B1799F9B-2BCA-6449-9D55-F222F0F64299}"/>
          </ac:spMkLst>
        </pc:spChg>
        <pc:spChg chg="add mod">
          <ac:chgData name="Sergey Dobrovolsky" userId="73d305bacc4c2cf3" providerId="LiveId" clId="{F1E332F3-B4A5-5145-A008-00F13170F94B}" dt="2022-04-02T21:32:55.600" v="927" actId="1076"/>
          <ac:spMkLst>
            <pc:docMk/>
            <pc:sldMk cId="4167321356" sldId="266"/>
            <ac:spMk id="10" creationId="{702655F9-3757-F142-B522-B871EF525D2E}"/>
          </ac:spMkLst>
        </pc:spChg>
        <pc:grpChg chg="add">
          <ac:chgData name="Sergey Dobrovolsky" userId="73d305bacc4c2cf3" providerId="LiveId" clId="{F1E332F3-B4A5-5145-A008-00F13170F94B}" dt="2022-04-02T21:33:08.124" v="929" actId="164"/>
          <ac:grpSpMkLst>
            <pc:docMk/>
            <pc:sldMk cId="4167321356" sldId="266"/>
            <ac:grpSpMk id="11" creationId="{A513BE96-1281-6742-8D9A-AAD2FCBC2A2A}"/>
          </ac:grpSpMkLst>
        </pc:grpChg>
        <pc:grpChg chg="add">
          <ac:chgData name="Sergey Dobrovolsky" userId="73d305bacc4c2cf3" providerId="LiveId" clId="{F1E332F3-B4A5-5145-A008-00F13170F94B}" dt="2022-04-02T21:33:10.839" v="930" actId="164"/>
          <ac:grpSpMkLst>
            <pc:docMk/>
            <pc:sldMk cId="4167321356" sldId="266"/>
            <ac:grpSpMk id="12" creationId="{B367FC41-B169-4242-9B2B-42EC689CCB57}"/>
          </ac:grpSpMkLst>
        </pc:grpChg>
        <pc:grpChg chg="add">
          <ac:chgData name="Sergey Dobrovolsky" userId="73d305bacc4c2cf3" providerId="LiveId" clId="{F1E332F3-B4A5-5145-A008-00F13170F94B}" dt="2022-04-02T21:33:13.314" v="931" actId="164"/>
          <ac:grpSpMkLst>
            <pc:docMk/>
            <pc:sldMk cId="4167321356" sldId="266"/>
            <ac:grpSpMk id="13" creationId="{D0366AF7-CA32-0146-9D44-0F133073F9DA}"/>
          </ac:grpSpMkLst>
        </pc:grpChg>
        <pc:grpChg chg="add mod">
          <ac:chgData name="Sergey Dobrovolsky" userId="73d305bacc4c2cf3" providerId="LiveId" clId="{F1E332F3-B4A5-5145-A008-00F13170F94B}" dt="2022-04-02T21:33:44.902" v="937" actId="1076"/>
          <ac:grpSpMkLst>
            <pc:docMk/>
            <pc:sldMk cId="4167321356" sldId="266"/>
            <ac:grpSpMk id="14" creationId="{7B295C65-5F6D-7246-AD22-032E8FC15718}"/>
          </ac:grpSpMkLst>
        </pc:grpChg>
        <pc:picChg chg="add del mod">
          <ac:chgData name="Sergey Dobrovolsky" userId="73d305bacc4c2cf3" providerId="LiveId" clId="{F1E332F3-B4A5-5145-A008-00F13170F94B}" dt="2022-04-02T21:30:51.395" v="894" actId="478"/>
          <ac:picMkLst>
            <pc:docMk/>
            <pc:sldMk cId="4167321356" sldId="266"/>
            <ac:picMk id="2" creationId="{A8353D0C-13EA-C44C-9C06-F3B4F3786DED}"/>
          </ac:picMkLst>
        </pc:picChg>
        <pc:picChg chg="add del">
          <ac:chgData name="Sergey Dobrovolsky" userId="73d305bacc4c2cf3" providerId="LiveId" clId="{F1E332F3-B4A5-5145-A008-00F13170F94B}" dt="2022-04-02T21:31:39.785" v="900" actId="478"/>
          <ac:picMkLst>
            <pc:docMk/>
            <pc:sldMk cId="4167321356" sldId="266"/>
            <ac:picMk id="3" creationId="{510F53E9-D46D-5E48-9506-6C9E1929761D}"/>
          </ac:picMkLst>
        </pc:picChg>
        <pc:picChg chg="add mod">
          <ac:chgData name="Sergey Dobrovolsky" userId="73d305bacc4c2cf3" providerId="LiveId" clId="{F1E332F3-B4A5-5145-A008-00F13170F94B}" dt="2022-04-02T21:32:20.185" v="909" actId="1076"/>
          <ac:picMkLst>
            <pc:docMk/>
            <pc:sldMk cId="4167321356" sldId="266"/>
            <ac:picMk id="4" creationId="{4E283104-5D4F-C645-811E-A9ABE7DB41F0}"/>
          </ac:picMkLst>
        </pc:picChg>
        <pc:picChg chg="add mod">
          <ac:chgData name="Sergey Dobrovolsky" userId="73d305bacc4c2cf3" providerId="LiveId" clId="{F1E332F3-B4A5-5145-A008-00F13170F94B}" dt="2022-04-02T21:32:26.417" v="911" actId="14100"/>
          <ac:picMkLst>
            <pc:docMk/>
            <pc:sldMk cId="4167321356" sldId="266"/>
            <ac:picMk id="5" creationId="{FC84FFD4-F762-C148-91D8-D9A5CD420F06}"/>
          </ac:picMkLst>
        </pc:picChg>
        <pc:picChg chg="add mod">
          <ac:chgData name="Sergey Dobrovolsky" userId="73d305bacc4c2cf3" providerId="LiveId" clId="{F1E332F3-B4A5-5145-A008-00F13170F94B}" dt="2022-04-02T21:32:13.582" v="906" actId="1076"/>
          <ac:picMkLst>
            <pc:docMk/>
            <pc:sldMk cId="4167321356" sldId="266"/>
            <ac:picMk id="7" creationId="{9FCB8400-9BA5-134E-A6B3-B7C2C43A653D}"/>
          </ac:picMkLst>
        </pc:picChg>
      </pc:sldChg>
    </pc:docChg>
  </pc:docChgLst>
  <pc:docChgLst>
    <pc:chgData name="Sergey Dobrovolsky" userId="73d305bacc4c2cf3" providerId="LiveId" clId="{FF6F5C0C-CD3F-EA45-A737-DB4389012D45}"/>
    <pc:docChg chg="undo custSel addSld delSld modSld">
      <pc:chgData name="Sergey Dobrovolsky" userId="73d305bacc4c2cf3" providerId="LiveId" clId="{FF6F5C0C-CD3F-EA45-A737-DB4389012D45}" dt="2022-02-19T19:20:01.733" v="520" actId="14100"/>
      <pc:docMkLst>
        <pc:docMk/>
      </pc:docMkLst>
      <pc:sldChg chg="modSp del mod">
        <pc:chgData name="Sergey Dobrovolsky" userId="73d305bacc4c2cf3" providerId="LiveId" clId="{FF6F5C0C-CD3F-EA45-A737-DB4389012D45}" dt="2021-12-15T14:27:33.232" v="242" actId="2696"/>
        <pc:sldMkLst>
          <pc:docMk/>
          <pc:sldMk cId="3799243304" sldId="256"/>
        </pc:sldMkLst>
        <pc:spChg chg="mod">
          <ac:chgData name="Sergey Dobrovolsky" userId="73d305bacc4c2cf3" providerId="LiveId" clId="{FF6F5C0C-CD3F-EA45-A737-DB4389012D45}" dt="2021-12-15T14:27:23.236" v="241" actId="20577"/>
          <ac:spMkLst>
            <pc:docMk/>
            <pc:sldMk cId="3799243304" sldId="256"/>
            <ac:spMk id="2" creationId="{32472E31-FDB8-444E-9938-E8B55F34FA02}"/>
          </ac:spMkLst>
        </pc:spChg>
      </pc:sldChg>
      <pc:sldChg chg="addSp delSp modSp mod">
        <pc:chgData name="Sergey Dobrovolsky" userId="73d305bacc4c2cf3" providerId="LiveId" clId="{FF6F5C0C-CD3F-EA45-A737-DB4389012D45}" dt="2021-12-15T14:33:56.224" v="310" actId="6549"/>
        <pc:sldMkLst>
          <pc:docMk/>
          <pc:sldMk cId="3865949839" sldId="257"/>
        </pc:sldMkLst>
        <pc:spChg chg="mod">
          <ac:chgData name="Sergey Dobrovolsky" userId="73d305bacc4c2cf3" providerId="LiveId" clId="{FF6F5C0C-CD3F-EA45-A737-DB4389012D45}" dt="2021-12-15T14:28:48.212" v="264" actId="14100"/>
          <ac:spMkLst>
            <pc:docMk/>
            <pc:sldMk cId="3865949839" sldId="257"/>
            <ac:spMk id="12" creationId="{0B815373-DDC3-7748-9700-B8D9615B27CC}"/>
          </ac:spMkLst>
        </pc:spChg>
        <pc:spChg chg="add mod">
          <ac:chgData name="Sergey Dobrovolsky" userId="73d305bacc4c2cf3" providerId="LiveId" clId="{FF6F5C0C-CD3F-EA45-A737-DB4389012D45}" dt="2021-12-15T14:33:02.807" v="301" actId="1076"/>
          <ac:spMkLst>
            <pc:docMk/>
            <pc:sldMk cId="3865949839" sldId="257"/>
            <ac:spMk id="13" creationId="{24C90A8F-ED2D-8D41-81FD-06CE914D460F}"/>
          </ac:spMkLst>
        </pc:spChg>
        <pc:spChg chg="del mod">
          <ac:chgData name="Sergey Dobrovolsky" userId="73d305bacc4c2cf3" providerId="LiveId" clId="{FF6F5C0C-CD3F-EA45-A737-DB4389012D45}" dt="2021-12-14T22:43:24.059" v="216" actId="478"/>
          <ac:spMkLst>
            <pc:docMk/>
            <pc:sldMk cId="3865949839" sldId="257"/>
            <ac:spMk id="13" creationId="{620A8DB6-3381-194A-9760-10D09F6C27A5}"/>
          </ac:spMkLst>
        </pc:spChg>
        <pc:spChg chg="add mod">
          <ac:chgData name="Sergey Dobrovolsky" userId="73d305bacc4c2cf3" providerId="LiveId" clId="{FF6F5C0C-CD3F-EA45-A737-DB4389012D45}" dt="2021-12-15T14:33:56.224" v="310" actId="6549"/>
          <ac:spMkLst>
            <pc:docMk/>
            <pc:sldMk cId="3865949839" sldId="257"/>
            <ac:spMk id="14" creationId="{D73746D3-E174-2845-A331-59548C14D88E}"/>
          </ac:spMkLst>
        </pc:spChg>
        <pc:spChg chg="add mod">
          <ac:chgData name="Sergey Dobrovolsky" userId="73d305bacc4c2cf3" providerId="LiveId" clId="{FF6F5C0C-CD3F-EA45-A737-DB4389012D45}" dt="2021-12-15T14:33:06.105" v="302" actId="1076"/>
          <ac:spMkLst>
            <pc:docMk/>
            <pc:sldMk cId="3865949839" sldId="257"/>
            <ac:spMk id="16" creationId="{BF6002B9-D03F-3444-A2D1-136F263C9067}"/>
          </ac:spMkLst>
        </pc:spChg>
        <pc:spChg chg="mod">
          <ac:chgData name="Sergey Dobrovolsky" userId="73d305bacc4c2cf3" providerId="LiveId" clId="{FF6F5C0C-CD3F-EA45-A737-DB4389012D45}" dt="2021-12-15T14:28:34.631" v="262" actId="404"/>
          <ac:spMkLst>
            <pc:docMk/>
            <pc:sldMk cId="3865949839" sldId="257"/>
            <ac:spMk id="18" creationId="{CE952EC9-4A9A-8A4C-8488-99D7B1986B29}"/>
          </ac:spMkLst>
        </pc:spChg>
        <pc:spChg chg="add mod">
          <ac:chgData name="Sergey Dobrovolsky" userId="73d305bacc4c2cf3" providerId="LiveId" clId="{FF6F5C0C-CD3F-EA45-A737-DB4389012D45}" dt="2021-12-15T14:33:14.367" v="305" actId="1076"/>
          <ac:spMkLst>
            <pc:docMk/>
            <pc:sldMk cId="3865949839" sldId="257"/>
            <ac:spMk id="19" creationId="{DFD421D9-9FAC-7C46-9900-47A71B413ADB}"/>
          </ac:spMkLst>
        </pc:spChg>
        <pc:spChg chg="add mod">
          <ac:chgData name="Sergey Dobrovolsky" userId="73d305bacc4c2cf3" providerId="LiveId" clId="{FF6F5C0C-CD3F-EA45-A737-DB4389012D45}" dt="2021-12-15T14:33:17.725" v="306" actId="1076"/>
          <ac:spMkLst>
            <pc:docMk/>
            <pc:sldMk cId="3865949839" sldId="257"/>
            <ac:spMk id="20" creationId="{3DF25206-8E3C-6D48-A83E-62FA62C3F2DB}"/>
          </ac:spMkLst>
        </pc:spChg>
        <pc:spChg chg="add mod">
          <ac:chgData name="Sergey Dobrovolsky" userId="73d305bacc4c2cf3" providerId="LiveId" clId="{FF6F5C0C-CD3F-EA45-A737-DB4389012D45}" dt="2021-12-15T14:33:26.721" v="309" actId="1076"/>
          <ac:spMkLst>
            <pc:docMk/>
            <pc:sldMk cId="3865949839" sldId="257"/>
            <ac:spMk id="21" creationId="{4A473BCE-C168-2B4E-8953-B33F8E154F15}"/>
          </ac:spMkLst>
        </pc:spChg>
        <pc:grpChg chg="add mod">
          <ac:chgData name="Sergey Dobrovolsky" userId="73d305bacc4c2cf3" providerId="LiveId" clId="{FF6F5C0C-CD3F-EA45-A737-DB4389012D45}" dt="2021-12-15T14:29:16.828" v="265" actId="1076"/>
          <ac:grpSpMkLst>
            <pc:docMk/>
            <pc:sldMk cId="3865949839" sldId="257"/>
            <ac:grpSpMk id="2" creationId="{BAD0AC56-A8CE-0F46-A2C0-B6E7EF920EF1}"/>
          </ac:grpSpMkLst>
        </pc:grpChg>
        <pc:grpChg chg="add mod">
          <ac:chgData name="Sergey Dobrovolsky" userId="73d305bacc4c2cf3" providerId="LiveId" clId="{FF6F5C0C-CD3F-EA45-A737-DB4389012D45}" dt="2021-12-14T22:44:37.334" v="233" actId="1076"/>
          <ac:grpSpMkLst>
            <pc:docMk/>
            <pc:sldMk cId="3865949839" sldId="257"/>
            <ac:grpSpMk id="6" creationId="{414FA26F-7F16-2149-B632-DCF73E6FDF51}"/>
          </ac:grpSpMkLst>
        </pc:grp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4" creationId="{892E3C20-8E39-FF4C-89D0-E03D532A29FF}"/>
          </ac:picMkLst>
        </pc:picChg>
        <pc:picChg chg="mod">
          <ac:chgData name="Sergey Dobrovolsky" userId="73d305bacc4c2cf3" providerId="LiveId" clId="{FF6F5C0C-CD3F-EA45-A737-DB4389012D45}" dt="2021-12-14T22:44:48.760" v="234" actId="1076"/>
          <ac:picMkLst>
            <pc:docMk/>
            <pc:sldMk cId="3865949839" sldId="257"/>
            <ac:picMk id="5" creationId="{70A1D3CA-9AE9-C446-977D-17EA448DC4A5}"/>
          </ac:picMkLst>
        </pc:pic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8" creationId="{75E5A54C-6AD1-3940-B658-1555EC375F82}"/>
          </ac:picMkLst>
        </pc:picChg>
        <pc:picChg chg="add mod">
          <ac:chgData name="Sergey Dobrovolsky" userId="73d305bacc4c2cf3" providerId="LiveId" clId="{FF6F5C0C-CD3F-EA45-A737-DB4389012D45}" dt="2021-12-15T14:33:09.083" v="304" actId="1076"/>
          <ac:picMkLst>
            <pc:docMk/>
            <pc:sldMk cId="3865949839" sldId="257"/>
            <ac:picMk id="10" creationId="{734CC397-37B0-F84B-AD11-CD083033090D}"/>
          </ac:picMkLst>
        </pc:picChg>
        <pc:picChg chg="mod">
          <ac:chgData name="Sergey Dobrovolsky" userId="73d305bacc4c2cf3" providerId="LiveId" clId="{FF6F5C0C-CD3F-EA45-A737-DB4389012D45}" dt="2021-12-14T22:44:22.229" v="231" actId="1076"/>
          <ac:picMkLst>
            <pc:docMk/>
            <pc:sldMk cId="3865949839" sldId="257"/>
            <ac:picMk id="11" creationId="{51319953-2469-AB42-863E-C73F30C86231}"/>
          </ac:picMkLst>
        </pc:picChg>
        <pc:cxnChg chg="mod">
          <ac:chgData name="Sergey Dobrovolsky" userId="73d305bacc4c2cf3" providerId="LiveId" clId="{FF6F5C0C-CD3F-EA45-A737-DB4389012D45}" dt="2021-12-14T22:44:16.166" v="229" actId="14100"/>
          <ac:cxnSpMkLst>
            <pc:docMk/>
            <pc:sldMk cId="3865949839" sldId="257"/>
            <ac:cxnSpMk id="15" creationId="{F14DD5D0-35FA-A84F-BED0-CC245D87DEBD}"/>
          </ac:cxnSpMkLst>
        </pc:cxnChg>
      </pc:sldChg>
      <pc:sldChg chg="addSp modSp new mod">
        <pc:chgData name="Sergey Dobrovolsky" userId="73d305bacc4c2cf3" providerId="LiveId" clId="{FF6F5C0C-CD3F-EA45-A737-DB4389012D45}" dt="2021-12-15T15:06:08.364" v="338" actId="1076"/>
        <pc:sldMkLst>
          <pc:docMk/>
          <pc:sldMk cId="3702760799" sldId="258"/>
        </pc:sldMkLst>
        <pc:spChg chg="add mod">
          <ac:chgData name="Sergey Dobrovolsky" userId="73d305bacc4c2cf3" providerId="LiveId" clId="{FF6F5C0C-CD3F-EA45-A737-DB4389012D45}" dt="2021-12-15T15:06:08.364" v="338" actId="1076"/>
          <ac:spMkLst>
            <pc:docMk/>
            <pc:sldMk cId="3702760799" sldId="258"/>
            <ac:spMk id="5" creationId="{31D80167-5982-E443-A687-34FB153D1D54}"/>
          </ac:spMkLst>
        </pc:spChg>
        <pc:spChg chg="add mod">
          <ac:chgData name="Sergey Dobrovolsky" userId="73d305bacc4c2cf3" providerId="LiveId" clId="{FF6F5C0C-CD3F-EA45-A737-DB4389012D45}" dt="2021-12-15T15:06:05.174" v="337" actId="1076"/>
          <ac:spMkLst>
            <pc:docMk/>
            <pc:sldMk cId="3702760799" sldId="258"/>
            <ac:spMk id="6" creationId="{D4C0557F-61AC-7B4A-BB5A-1ADDFB1C1D49}"/>
          </ac:spMkLst>
        </pc:spChg>
        <pc:picChg chg="add mod">
          <ac:chgData name="Sergey Dobrovolsky" userId="73d305bacc4c2cf3" providerId="LiveId" clId="{FF6F5C0C-CD3F-EA45-A737-DB4389012D45}" dt="2021-12-15T15:05:54.630" v="335" actId="1076"/>
          <ac:picMkLst>
            <pc:docMk/>
            <pc:sldMk cId="3702760799" sldId="258"/>
            <ac:picMk id="3" creationId="{AC343DE8-BA3B-554F-93F0-7224B831285F}"/>
          </ac:picMkLst>
        </pc:picChg>
        <pc:picChg chg="add mod modCrop">
          <ac:chgData name="Sergey Dobrovolsky" userId="73d305bacc4c2cf3" providerId="LiveId" clId="{FF6F5C0C-CD3F-EA45-A737-DB4389012D45}" dt="2021-12-15T15:05:59.802" v="336" actId="1076"/>
          <ac:picMkLst>
            <pc:docMk/>
            <pc:sldMk cId="3702760799" sldId="258"/>
            <ac:picMk id="4" creationId="{4CB1C30B-6104-7C4B-9BA2-1E977AA31DA4}"/>
          </ac:picMkLst>
        </pc:picChg>
      </pc:sldChg>
      <pc:sldChg chg="addSp modSp new mod setBg">
        <pc:chgData name="Sergey Dobrovolsky" userId="73d305bacc4c2cf3" providerId="LiveId" clId="{FF6F5C0C-CD3F-EA45-A737-DB4389012D45}" dt="2021-12-15T16:30:10.572" v="361" actId="1076"/>
        <pc:sldMkLst>
          <pc:docMk/>
          <pc:sldMk cId="3678857559" sldId="259"/>
        </pc:sldMkLst>
        <pc:spChg chg="add mod">
          <ac:chgData name="Sergey Dobrovolsky" userId="73d305bacc4c2cf3" providerId="LiveId" clId="{FF6F5C0C-CD3F-EA45-A737-DB4389012D45}" dt="2021-12-15T16:29:58.783" v="358" actId="1076"/>
          <ac:spMkLst>
            <pc:docMk/>
            <pc:sldMk cId="3678857559" sldId="259"/>
            <ac:spMk id="4" creationId="{47D4DE82-93EB-9645-9526-07D1C1A08048}"/>
          </ac:spMkLst>
        </pc:spChg>
        <pc:spChg chg="add mod">
          <ac:chgData name="Sergey Dobrovolsky" userId="73d305bacc4c2cf3" providerId="LiveId" clId="{FF6F5C0C-CD3F-EA45-A737-DB4389012D45}" dt="2021-12-15T16:30:01.807" v="359" actId="1076"/>
          <ac:spMkLst>
            <pc:docMk/>
            <pc:sldMk cId="3678857559" sldId="259"/>
            <ac:spMk id="5" creationId="{ED11B0C2-0B96-A34E-AD1D-FD196FD222CA}"/>
          </ac:spMkLst>
        </pc:spChg>
        <pc:grpChg chg="add mod">
          <ac:chgData name="Sergey Dobrovolsky" userId="73d305bacc4c2cf3" providerId="LiveId" clId="{FF6F5C0C-CD3F-EA45-A737-DB4389012D45}" dt="2021-12-15T16:30:10.572" v="361" actId="1076"/>
          <ac:grpSpMkLst>
            <pc:docMk/>
            <pc:sldMk cId="3678857559" sldId="259"/>
            <ac:grpSpMk id="6" creationId="{6DD2B04B-66C9-4B4D-9B44-1FC1933535E6}"/>
          </ac:grpSpMkLst>
        </pc:grpChg>
        <pc:picChg chg="add mod ord">
          <ac:chgData name="Sergey Dobrovolsky" userId="73d305bacc4c2cf3" providerId="LiveId" clId="{FF6F5C0C-CD3F-EA45-A737-DB4389012D45}" dt="2021-12-15T16:29:39.347" v="354" actId="1076"/>
          <ac:picMkLst>
            <pc:docMk/>
            <pc:sldMk cId="3678857559" sldId="259"/>
            <ac:picMk id="2" creationId="{C273D47D-CCF9-FD43-AE27-9B25023B1E39}"/>
          </ac:picMkLst>
        </pc:picChg>
        <pc:picChg chg="add mod">
          <ac:chgData name="Sergey Dobrovolsky" userId="73d305bacc4c2cf3" providerId="LiveId" clId="{FF6F5C0C-CD3F-EA45-A737-DB4389012D45}" dt="2021-12-15T16:25:14.564" v="346" actId="1076"/>
          <ac:picMkLst>
            <pc:docMk/>
            <pc:sldMk cId="3678857559" sldId="259"/>
            <ac:picMk id="3" creationId="{0D1FDDD7-3318-7542-8004-3104FC124BAB}"/>
          </ac:picMkLst>
        </pc:picChg>
      </pc:sldChg>
      <pc:sldChg chg="addSp delSp modSp new mod setBg">
        <pc:chgData name="Sergey Dobrovolsky" userId="73d305bacc4c2cf3" providerId="LiveId" clId="{FF6F5C0C-CD3F-EA45-A737-DB4389012D45}" dt="2021-12-15T22:04:38.227" v="382" actId="1076"/>
        <pc:sldMkLst>
          <pc:docMk/>
          <pc:sldMk cId="2245090327" sldId="260"/>
        </pc:sldMkLst>
        <pc:spChg chg="add mod">
          <ac:chgData name="Sergey Dobrovolsky" userId="73d305bacc4c2cf3" providerId="LiveId" clId="{FF6F5C0C-CD3F-EA45-A737-DB4389012D45}" dt="2021-12-15T22:04:34.425" v="381" actId="1076"/>
          <ac:spMkLst>
            <pc:docMk/>
            <pc:sldMk cId="2245090327" sldId="260"/>
            <ac:spMk id="8" creationId="{23C80536-505F-3840-B9DB-5BF2B15E1840}"/>
          </ac:spMkLst>
        </pc:spChg>
        <pc:spChg chg="add mod">
          <ac:chgData name="Sergey Dobrovolsky" userId="73d305bacc4c2cf3" providerId="LiveId" clId="{FF6F5C0C-CD3F-EA45-A737-DB4389012D45}" dt="2021-12-15T22:04:38.227" v="382" actId="1076"/>
          <ac:spMkLst>
            <pc:docMk/>
            <pc:sldMk cId="2245090327" sldId="260"/>
            <ac:spMk id="9" creationId="{CACF00F1-8A01-184C-87A6-CE2887E128E4}"/>
          </ac:spMkLst>
        </pc:spChg>
        <pc:picChg chg="add del mod">
          <ac:chgData name="Sergey Dobrovolsky" userId="73d305bacc4c2cf3" providerId="LiveId" clId="{FF6F5C0C-CD3F-EA45-A737-DB4389012D45}" dt="2021-12-15T22:03:53.537" v="366" actId="478"/>
          <ac:picMkLst>
            <pc:docMk/>
            <pc:sldMk cId="2245090327" sldId="260"/>
            <ac:picMk id="3" creationId="{6F1BCA50-12E3-5B4A-BA9C-B60CF5BD5B59}"/>
          </ac:picMkLst>
        </pc:picChg>
        <pc:picChg chg="add mod ord">
          <ac:chgData name="Sergey Dobrovolsky" userId="73d305bacc4c2cf3" providerId="LiveId" clId="{FF6F5C0C-CD3F-EA45-A737-DB4389012D45}" dt="2021-12-15T22:04:14.635" v="375" actId="1076"/>
          <ac:picMkLst>
            <pc:docMk/>
            <pc:sldMk cId="2245090327" sldId="260"/>
            <ac:picMk id="5" creationId="{0BF83BD7-A518-764C-A2B4-A0D380DAEC9F}"/>
          </ac:picMkLst>
        </pc:picChg>
        <pc:picChg chg="add mod">
          <ac:chgData name="Sergey Dobrovolsky" userId="73d305bacc4c2cf3" providerId="LiveId" clId="{FF6F5C0C-CD3F-EA45-A737-DB4389012D45}" dt="2021-12-15T22:04:12.296" v="374" actId="1076"/>
          <ac:picMkLst>
            <pc:docMk/>
            <pc:sldMk cId="2245090327" sldId="260"/>
            <ac:picMk id="7" creationId="{1E7A3B8F-7890-3646-9779-325081FF4538}"/>
          </ac:picMkLst>
        </pc:picChg>
      </pc:sldChg>
      <pc:sldChg chg="addSp delSp modSp new mod">
        <pc:chgData name="Sergey Dobrovolsky" userId="73d305bacc4c2cf3" providerId="LiveId" clId="{FF6F5C0C-CD3F-EA45-A737-DB4389012D45}" dt="2022-01-16T14:55:42.798" v="434" actId="1076"/>
        <pc:sldMkLst>
          <pc:docMk/>
          <pc:sldMk cId="3511354191" sldId="261"/>
        </pc:sldMkLst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6" creationId="{69CCF2F3-1A69-1247-B809-51493F8D8F51}"/>
          </ac:spMkLst>
        </pc:spChg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7" creationId="{AFF7B4DA-D204-E34D-8815-151775DF689B}"/>
          </ac:spMkLst>
        </pc:spChg>
        <pc:spChg chg="add mod">
          <ac:chgData name="Sergey Dobrovolsky" userId="73d305bacc4c2cf3" providerId="LiveId" clId="{FF6F5C0C-CD3F-EA45-A737-DB4389012D45}" dt="2022-01-16T14:55:42.798" v="434" actId="1076"/>
          <ac:spMkLst>
            <pc:docMk/>
            <pc:sldMk cId="3511354191" sldId="261"/>
            <ac:spMk id="8" creationId="{2476B432-C018-F341-93F5-A3459B7B2778}"/>
          </ac:spMkLst>
        </pc:spChg>
        <pc:spChg chg="add mod">
          <ac:chgData name="Sergey Dobrovolsky" userId="73d305bacc4c2cf3" providerId="LiveId" clId="{FF6F5C0C-CD3F-EA45-A737-DB4389012D45}" dt="2022-01-16T14:55:39.926" v="433" actId="1076"/>
          <ac:spMkLst>
            <pc:docMk/>
            <pc:sldMk cId="3511354191" sldId="261"/>
            <ac:spMk id="9" creationId="{5E47097A-E957-3144-A0F6-9652C7CDA0F6}"/>
          </ac:spMkLst>
        </pc:spChg>
        <pc:picChg chg="add mod">
          <ac:chgData name="Sergey Dobrovolsky" userId="73d305bacc4c2cf3" providerId="LiveId" clId="{FF6F5C0C-CD3F-EA45-A737-DB4389012D45}" dt="2022-01-16T14:54:40.187" v="414" actId="1076"/>
          <ac:picMkLst>
            <pc:docMk/>
            <pc:sldMk cId="3511354191" sldId="261"/>
            <ac:picMk id="2" creationId="{8D8641CF-4E09-4744-930B-AAA7908925BE}"/>
          </ac:picMkLst>
        </pc:picChg>
        <pc:picChg chg="add del mod">
          <ac:chgData name="Sergey Dobrovolsky" userId="73d305bacc4c2cf3" providerId="LiveId" clId="{FF6F5C0C-CD3F-EA45-A737-DB4389012D45}" dt="2022-01-16T14:53:34.683" v="395" actId="478"/>
          <ac:picMkLst>
            <pc:docMk/>
            <pc:sldMk cId="3511354191" sldId="261"/>
            <ac:picMk id="3" creationId="{B45CF7B7-A104-2744-B6A1-C5540A841BAF}"/>
          </ac:picMkLst>
        </pc:picChg>
        <pc:picChg chg="add mod modCrop">
          <ac:chgData name="Sergey Dobrovolsky" userId="73d305bacc4c2cf3" providerId="LiveId" clId="{FF6F5C0C-CD3F-EA45-A737-DB4389012D45}" dt="2022-01-16T14:55:08.499" v="415" actId="732"/>
          <ac:picMkLst>
            <pc:docMk/>
            <pc:sldMk cId="3511354191" sldId="261"/>
            <ac:picMk id="4" creationId="{A3861BCF-092D-A847-B3A9-613D6BCCE987}"/>
          </ac:picMkLst>
        </pc:picChg>
        <pc:picChg chg="add del mod">
          <ac:chgData name="Sergey Dobrovolsky" userId="73d305bacc4c2cf3" providerId="LiveId" clId="{FF6F5C0C-CD3F-EA45-A737-DB4389012D45}" dt="2022-01-16T14:54:37.143" v="413" actId="478"/>
          <ac:picMkLst>
            <pc:docMk/>
            <pc:sldMk cId="3511354191" sldId="261"/>
            <ac:picMk id="5" creationId="{03DB004C-7062-BA49-8E2A-1034567A753E}"/>
          </ac:picMkLst>
        </pc:picChg>
      </pc:sldChg>
      <pc:sldChg chg="addSp delSp modSp new mod">
        <pc:chgData name="Sergey Dobrovolsky" userId="73d305bacc4c2cf3" providerId="LiveId" clId="{FF6F5C0C-CD3F-EA45-A737-DB4389012D45}" dt="2022-02-19T19:20:01.733" v="520" actId="14100"/>
        <pc:sldMkLst>
          <pc:docMk/>
          <pc:sldMk cId="1099020378" sldId="262"/>
        </pc:sldMkLst>
        <pc:spChg chg="add mod">
          <ac:chgData name="Sergey Dobrovolsky" userId="73d305bacc4c2cf3" providerId="LiveId" clId="{FF6F5C0C-CD3F-EA45-A737-DB4389012D45}" dt="2022-02-19T19:14:42.307" v="468" actId="114"/>
          <ac:spMkLst>
            <pc:docMk/>
            <pc:sldMk cId="1099020378" sldId="262"/>
            <ac:spMk id="7" creationId="{61B28E72-E73B-B846-BAC0-490399836CEA}"/>
          </ac:spMkLst>
        </pc:spChg>
        <pc:spChg chg="add mod">
          <ac:chgData name="Sergey Dobrovolsky" userId="73d305bacc4c2cf3" providerId="LiveId" clId="{FF6F5C0C-CD3F-EA45-A737-DB4389012D45}" dt="2022-02-19T19:14:02.067" v="462" actId="1076"/>
          <ac:spMkLst>
            <pc:docMk/>
            <pc:sldMk cId="1099020378" sldId="262"/>
            <ac:spMk id="8" creationId="{10474191-FBDC-134E-9F81-34C116782D86}"/>
          </ac:spMkLst>
        </pc:spChg>
        <pc:spChg chg="add mod">
          <ac:chgData name="Sergey Dobrovolsky" userId="73d305bacc4c2cf3" providerId="LiveId" clId="{FF6F5C0C-CD3F-EA45-A737-DB4389012D45}" dt="2022-02-19T19:14:04.921" v="463" actId="1076"/>
          <ac:spMkLst>
            <pc:docMk/>
            <pc:sldMk cId="1099020378" sldId="262"/>
            <ac:spMk id="9" creationId="{DB8AF683-7F50-0748-AFF9-733C4B261481}"/>
          </ac:spMkLst>
        </pc:spChg>
        <pc:spChg chg="add mod">
          <ac:chgData name="Sergey Dobrovolsky" userId="73d305bacc4c2cf3" providerId="LiveId" clId="{FF6F5C0C-CD3F-EA45-A737-DB4389012D45}" dt="2022-02-19T19:14:07.640" v="464" actId="1076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F6F5C0C-CD3F-EA45-A737-DB4389012D45}" dt="2022-02-19T19:19:47.197" v="515" actId="114"/>
          <ac:spMkLst>
            <pc:docMk/>
            <pc:sldMk cId="1099020378" sldId="262"/>
            <ac:spMk id="18" creationId="{47351652-BC1F-9944-A241-0811C686FCED}"/>
          </ac:spMkLst>
        </pc:spChg>
        <pc:spChg chg="add mod">
          <ac:chgData name="Sergey Dobrovolsky" userId="73d305bacc4c2cf3" providerId="LiveId" clId="{FF6F5C0C-CD3F-EA45-A737-DB4389012D45}" dt="2022-02-19T19:19:49.705" v="516" actId="114"/>
          <ac:spMkLst>
            <pc:docMk/>
            <pc:sldMk cId="1099020378" sldId="262"/>
            <ac:spMk id="19" creationId="{9D5009F8-230E-8A4E-BAF6-7785274103FF}"/>
          </ac:spMkLst>
        </pc:spChg>
        <pc:spChg chg="add mod">
          <ac:chgData name="Sergey Dobrovolsky" userId="73d305bacc4c2cf3" providerId="LiveId" clId="{FF6F5C0C-CD3F-EA45-A737-DB4389012D45}" dt="2022-02-19T19:19:51.926" v="517" actId="114"/>
          <ac:spMkLst>
            <pc:docMk/>
            <pc:sldMk cId="1099020378" sldId="262"/>
            <ac:spMk id="32" creationId="{4CB9E36C-18DB-5E41-8382-0152CC02B142}"/>
          </ac:spMkLst>
        </pc:spChg>
        <pc:spChg chg="add mod">
          <ac:chgData name="Sergey Dobrovolsky" userId="73d305bacc4c2cf3" providerId="LiveId" clId="{FF6F5C0C-CD3F-EA45-A737-DB4389012D45}" dt="2022-02-19T19:19:58.135" v="519" actId="114"/>
          <ac:spMkLst>
            <pc:docMk/>
            <pc:sldMk cId="1099020378" sldId="262"/>
            <ac:spMk id="33" creationId="{5E4F04B4-D4B8-284A-A52E-324E86D1554B}"/>
          </ac:spMkLst>
        </pc:spChg>
        <pc:spChg chg="add mod">
          <ac:chgData name="Sergey Dobrovolsky" userId="73d305bacc4c2cf3" providerId="LiveId" clId="{FF6F5C0C-CD3F-EA45-A737-DB4389012D45}" dt="2022-02-19T19:19:55.776" v="518" actId="114"/>
          <ac:spMkLst>
            <pc:docMk/>
            <pc:sldMk cId="1099020378" sldId="262"/>
            <ac:spMk id="34" creationId="{8350A450-210A-FA48-9CD9-8E0D65010CC1}"/>
          </ac:spMkLst>
        </pc:sp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2" creationId="{ABF21F39-DF1E-E84B-84E6-9655BEA1C75C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3" creationId="{97EF2C6D-739C-1C47-AF1A-616413830A0D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4" creationId="{C4004BD8-8B32-A041-9B3F-8BEE9EEB5863}"/>
          </ac:picMkLst>
        </pc:picChg>
        <pc:cxnChg chg="add mod">
          <ac:chgData name="Sergey Dobrovolsky" userId="73d305bacc4c2cf3" providerId="LiveId" clId="{FF6F5C0C-CD3F-EA45-A737-DB4389012D45}" dt="2022-02-19T19:14:34.406" v="467" actId="13822"/>
          <ac:cxnSpMkLst>
            <pc:docMk/>
            <pc:sldMk cId="1099020378" sldId="262"/>
            <ac:cxnSpMk id="6" creationId="{421D1024-E04E-254F-A8CB-29A337774426}"/>
          </ac:cxnSpMkLst>
        </pc:cxnChg>
        <pc:cxnChg chg="add del mod">
          <ac:chgData name="Sergey Dobrovolsky" userId="73d305bacc4c2cf3" providerId="LiveId" clId="{FF6F5C0C-CD3F-EA45-A737-DB4389012D45}" dt="2022-02-19T19:17:44.069" v="471" actId="478"/>
          <ac:cxnSpMkLst>
            <pc:docMk/>
            <pc:sldMk cId="1099020378" sldId="262"/>
            <ac:cxnSpMk id="12" creationId="{56CCFF91-4A5C-3742-AC39-D2DB1EF35A4A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4" creationId="{286F037C-8BD3-994A-9D74-62AF292AB561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5" creationId="{CBB443FA-6566-CE4E-9734-D613F0E91D4D}"/>
          </ac:cxnSpMkLst>
        </pc:cxnChg>
        <pc:cxnChg chg="add mod">
          <ac:chgData name="Sergey Dobrovolsky" userId="73d305bacc4c2cf3" providerId="LiveId" clId="{FF6F5C0C-CD3F-EA45-A737-DB4389012D45}" dt="2022-02-19T19:20:01.733" v="520" actId="14100"/>
          <ac:cxnSpMkLst>
            <pc:docMk/>
            <pc:sldMk cId="1099020378" sldId="262"/>
            <ac:cxnSpMk id="20" creationId="{35BCE7C8-6520-E64D-9274-F3A22E314C73}"/>
          </ac:cxnSpMkLst>
        </pc:cxnChg>
        <pc:cxnChg chg="add mod">
          <ac:chgData name="Sergey Dobrovolsky" userId="73d305bacc4c2cf3" providerId="LiveId" clId="{FF6F5C0C-CD3F-EA45-A737-DB4389012D45}" dt="2022-02-19T19:19:11.129" v="503" actId="1076"/>
          <ac:cxnSpMkLst>
            <pc:docMk/>
            <pc:sldMk cId="1099020378" sldId="262"/>
            <ac:cxnSpMk id="22" creationId="{9CBEFBA7-7C7A-5246-B36C-C8897C9291DA}"/>
          </ac:cxnSpMkLst>
        </pc:cxnChg>
        <pc:cxnChg chg="add mod">
          <ac:chgData name="Sergey Dobrovolsky" userId="73d305bacc4c2cf3" providerId="LiveId" clId="{FF6F5C0C-CD3F-EA45-A737-DB4389012D45}" dt="2022-02-19T19:19:22.600" v="507" actId="14100"/>
          <ac:cxnSpMkLst>
            <pc:docMk/>
            <pc:sldMk cId="1099020378" sldId="262"/>
            <ac:cxnSpMk id="29" creationId="{23072AC7-CB3A-7A43-87C7-8C2993EDABA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EA6A-9DAB-9A42-8E7C-9B1E61E75C22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95637-BFB7-404A-BF79-82C2D446D7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23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55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159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1653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E42A-4D28-B84F-88FF-A548302BA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75F6-1E98-004F-A960-42443388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772-53BC-E948-A05C-2B95A5ED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D9B6-510E-8140-8AB0-7DE342F9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2058-75BC-AD41-9F28-22D87615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08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5D2-A909-234E-A9CD-3D3D4ECE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0AA2F-99D3-C540-BBE7-38FE9F50A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9419-F8F9-1342-9B78-F074312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D0E3-E25B-0E4B-BEFE-CD8B504A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A41C3-E6D3-6548-978E-CF60096F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9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DA24F-0AB3-3046-91DB-554638181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27C7A-4630-404B-9B6E-7228401E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955FA-732C-0540-8E13-40F76B7E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2BA2-06CA-7642-B010-7A812BC2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BF4F-E3B6-0443-A45B-BD4B25D7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0E66-AEAF-3043-91F2-44CAC8D1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4731-680A-AC49-AF88-7AB35373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3C722-BDC8-DD40-9CAC-0E20B931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FCA6-EC58-A149-8B94-24D4F23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4210C-7F34-1D4D-9AC2-B5C1BA4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167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81D-5A00-D146-A966-C30B66B2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EBFF-D8D0-474F-8F26-693F672A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4B42-25CE-4043-A68E-EDEAA3F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4F7B-AEBF-574E-9E9F-164DE96F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6EF6-5C6B-EE49-AF95-DFDEC3C1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C55C-2665-CF47-8C09-F8E19DCC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38D6-E1A1-3F4B-80C2-AD925CC8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B4670-9F63-2548-BC41-DE625BD8D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2EEF6-7909-1B43-A5FF-764CBE5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6E3F1-1CD4-5046-A239-6248D81C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D08B9-9DA6-074C-A2F7-BB255A16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684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706-63C1-C949-8A57-34D12F21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9A8B-D63B-DC4B-9705-8BBC4B7B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6CC10-4A35-034F-929F-0ACDC68B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C2BC1-1F05-3F4C-9473-888A9D93B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F9674-BCA1-A542-9037-264FA8FB6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3C2BD-511B-A046-9D3D-EEF24B2E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9BABB-9B50-5345-AD93-552C16BD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58274-05A2-844E-864E-301D3B6F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1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6FD-667F-B14A-B057-A410513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91FE-7434-CA42-8267-F31CC281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B8916-391B-B044-8AE7-830D1FD6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8825D-8D6F-924E-88E9-6FD59A7B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64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E107A-74CF-3249-9C25-2C9FC78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0D7F-BD10-3A4B-88D3-5F0F4F6E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C227-FD48-7641-A443-6C1820F0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EDC-2C34-D647-99E5-3517EE95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B66-946C-6444-9D2C-7AA082E3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C497-E531-A145-A996-534C5D978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F07E-869E-EE4A-B4CC-6A49AAF0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6FCD9-6F2B-0C41-B2D2-4AC943B8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11A0-9E3E-AA40-92D8-906DC002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3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F151-2010-9F45-B56F-158420FD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CBCD2-5C68-9440-8C11-D8BCEDF22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9891C-CCC6-1241-ACE3-437742B0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4C8EA-6392-D142-AD30-595F0B4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38A98-5EE7-AD4A-A179-00D51D39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15A15-3D49-7C4B-BB36-244491B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39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FB27F-0007-2B48-B866-A17E445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4432-1C56-224C-8F4D-B5156933E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90F3-ACD3-E340-986E-3A2906B61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7A45-3FBB-C14A-8E7C-08C84AB72CD9}" type="datetimeFigureOut">
              <a:rPr lang="en-DE" smtClean="0"/>
              <a:t>02.04.22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8D5F-E58E-844D-B469-904EFE250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7C5A-0681-AB48-827B-7A2F1BF1B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66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8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D0AC56-A8CE-0F46-A2C0-B6E7EF920EF1}"/>
              </a:ext>
            </a:extLst>
          </p:cNvPr>
          <p:cNvGrpSpPr/>
          <p:nvPr/>
        </p:nvGrpSpPr>
        <p:grpSpPr>
          <a:xfrm>
            <a:off x="182925" y="146050"/>
            <a:ext cx="6591997" cy="6565900"/>
            <a:chOff x="2826559" y="146050"/>
            <a:chExt cx="6591997" cy="6565900"/>
          </a:xfrm>
        </p:grpSpPr>
        <p:pic>
          <p:nvPicPr>
            <p:cNvPr id="5" name="Picture 4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70A1D3CA-9AE9-C446-977D-17EA448D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6559" y="146050"/>
              <a:ext cx="6565900" cy="6565900"/>
            </a:xfrm>
            <a:prstGeom prst="rect">
              <a:avLst/>
            </a:prstGeom>
          </p:spPr>
        </p:pic>
        <p:pic>
          <p:nvPicPr>
            <p:cNvPr id="11" name="Picture 10" descr="A picture containing tree, star, outdoor object&#10;&#10;Description automatically generated">
              <a:extLst>
                <a:ext uri="{FF2B5EF4-FFF2-40B4-BE49-F238E27FC236}">
                  <a16:creationId xmlns:a16="http://schemas.microsoft.com/office/drawing/2014/main" id="{51319953-2469-AB42-863E-C73F30C8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179" y="522947"/>
              <a:ext cx="3637056" cy="4041111"/>
            </a:xfrm>
            <a:prstGeom prst="rect">
              <a:avLst/>
            </a:prstGeom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0B815373-DDC3-7748-9700-B8D9615B27CC}"/>
                </a:ext>
              </a:extLst>
            </p:cNvPr>
            <p:cNvSpPr/>
            <p:nvPr/>
          </p:nvSpPr>
          <p:spPr>
            <a:xfrm>
              <a:off x="2989791" y="2217683"/>
              <a:ext cx="1529658" cy="1702676"/>
            </a:xfrm>
            <a:prstGeom prst="frame">
              <a:avLst>
                <a:gd name="adj1" fmla="val 1722"/>
              </a:avLst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solidFill>
                    <a:schemeClr val="tx1"/>
                  </a:solidFill>
                </a:rPr>
                <a:t>ç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4DD5D0-35FA-A84F-BED0-CC245D87DEB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519449" y="2543503"/>
              <a:ext cx="1157730" cy="5360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4FA26F-7F16-2149-B632-DCF73E6FDF51}"/>
                </a:ext>
              </a:extLst>
            </p:cNvPr>
            <p:cNvGrpSpPr/>
            <p:nvPr/>
          </p:nvGrpSpPr>
          <p:grpSpPr>
            <a:xfrm>
              <a:off x="8635969" y="4194726"/>
              <a:ext cx="782587" cy="369332"/>
              <a:chOff x="8531648" y="3749675"/>
              <a:chExt cx="782587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52EC9-4A9A-8A4C-8488-99D7B1986B29}"/>
                  </a:ext>
                </a:extLst>
              </p:cNvPr>
              <p:cNvSpPr txBox="1"/>
              <p:nvPr/>
            </p:nvSpPr>
            <p:spPr>
              <a:xfrm>
                <a:off x="8531648" y="37496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10 µm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1B161B-7F95-4E4A-9F2E-50FFEE182EEE}"/>
                  </a:ext>
                </a:extLst>
              </p:cNvPr>
              <p:cNvCxnSpPr/>
              <p:nvPr/>
            </p:nvCxnSpPr>
            <p:spPr>
              <a:xfrm>
                <a:off x="8863542" y="3841301"/>
                <a:ext cx="338667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73746D3-E174-2845-A331-59548C14D88E}"/>
                </a:ext>
              </a:extLst>
            </p:cNvPr>
            <p:cNvSpPr/>
            <p:nvPr/>
          </p:nvSpPr>
          <p:spPr>
            <a:xfrm>
              <a:off x="5677179" y="522947"/>
              <a:ext cx="3701771" cy="4041111"/>
            </a:xfrm>
            <a:prstGeom prst="frame">
              <a:avLst>
                <a:gd name="adj1" fmla="val 868"/>
              </a:avLst>
            </a:prstGeom>
            <a:solidFill>
              <a:srgbClr val="FFFF00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A picture containing tree, outdoor object, star, colorful&#10;&#10;Description automatically generated">
            <a:extLst>
              <a:ext uri="{FF2B5EF4-FFF2-40B4-BE49-F238E27FC236}">
                <a16:creationId xmlns:a16="http://schemas.microsoft.com/office/drawing/2014/main" id="{892E3C20-8E39-FF4C-89D0-E03D532A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60" y="4692629"/>
            <a:ext cx="2016163" cy="2016163"/>
          </a:xfrm>
          <a:prstGeom prst="rect">
            <a:avLst/>
          </a:prstGeom>
        </p:spPr>
      </p:pic>
      <p:pic>
        <p:nvPicPr>
          <p:cNvPr id="8" name="Picture 7" descr="A picture containing grass, tree, green, night sky&#10;&#10;Description automatically generated">
            <a:extLst>
              <a:ext uri="{FF2B5EF4-FFF2-40B4-BE49-F238E27FC236}">
                <a16:creationId xmlns:a16="http://schemas.microsoft.com/office/drawing/2014/main" id="{75E5A54C-6AD1-3940-B658-1555EC37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60" y="2420918"/>
            <a:ext cx="2016163" cy="2016163"/>
          </a:xfrm>
          <a:prstGeom prst="rect">
            <a:avLst/>
          </a:prstGeom>
        </p:spPr>
      </p:pic>
      <p:pic>
        <p:nvPicPr>
          <p:cNvPr id="10" name="Picture 9" descr="A picture containing black, dark, light, staring&#10;&#10;Description automatically generated">
            <a:extLst>
              <a:ext uri="{FF2B5EF4-FFF2-40B4-BE49-F238E27FC236}">
                <a16:creationId xmlns:a16="http://schemas.microsoft.com/office/drawing/2014/main" id="{734CC397-37B0-F84B-AD11-CD0830330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761" y="149208"/>
            <a:ext cx="2016162" cy="2016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C90A8F-ED2D-8D41-81FD-06CE914D460F}"/>
              </a:ext>
            </a:extLst>
          </p:cNvPr>
          <p:cNvSpPr txBox="1"/>
          <p:nvPr/>
        </p:nvSpPr>
        <p:spPr>
          <a:xfrm>
            <a:off x="187299" y="1536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02B9-D03F-3444-A2D1-136F263C9067}"/>
              </a:ext>
            </a:extLst>
          </p:cNvPr>
          <p:cNvSpPr txBox="1"/>
          <p:nvPr/>
        </p:nvSpPr>
        <p:spPr>
          <a:xfrm>
            <a:off x="3156175" y="5767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421D9-9FAC-7C46-9900-47A71B413ADB}"/>
              </a:ext>
            </a:extLst>
          </p:cNvPr>
          <p:cNvSpPr txBox="1"/>
          <p:nvPr/>
        </p:nvSpPr>
        <p:spPr>
          <a:xfrm>
            <a:off x="7013996" y="1460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25206-8E3C-6D48-A83E-62FA62C3F2DB}"/>
              </a:ext>
            </a:extLst>
          </p:cNvPr>
          <p:cNvSpPr txBox="1"/>
          <p:nvPr/>
        </p:nvSpPr>
        <p:spPr>
          <a:xfrm>
            <a:off x="7020890" y="24209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73BCE-C168-2B4E-8953-B33F8E154F15}"/>
              </a:ext>
            </a:extLst>
          </p:cNvPr>
          <p:cNvSpPr txBox="1"/>
          <p:nvPr/>
        </p:nvSpPr>
        <p:spPr>
          <a:xfrm>
            <a:off x="7025218" y="46926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6594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BE701-145C-4740-9E0D-8301954A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690" y="1478137"/>
            <a:ext cx="4648619" cy="3901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A1E6C-D584-EF4D-89C1-68A9E72A1477}"/>
              </a:ext>
            </a:extLst>
          </p:cNvPr>
          <p:cNvSpPr txBox="1"/>
          <p:nvPr/>
        </p:nvSpPr>
        <p:spPr>
          <a:xfrm rot="16200000">
            <a:off x="2984946" y="1791896"/>
            <a:ext cx="9964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50" i="1" dirty="0"/>
              <a:t>MeanVar, MaxMinMed, Laplacian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94977-8803-C54A-80AF-0A61CCB4624A}"/>
              </a:ext>
            </a:extLst>
          </p:cNvPr>
          <p:cNvSpPr txBox="1"/>
          <p:nvPr/>
        </p:nvSpPr>
        <p:spPr>
          <a:xfrm rot="16200000">
            <a:off x="3086566" y="3302041"/>
            <a:ext cx="1047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i="1" dirty="0"/>
              <a:t>Mean, 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F7E34A-D38A-AE41-8127-2F06955CFC63}"/>
              </a:ext>
            </a:extLst>
          </p:cNvPr>
          <p:cNvSpPr txBox="1"/>
          <p:nvPr/>
        </p:nvSpPr>
        <p:spPr>
          <a:xfrm rot="16200000">
            <a:off x="3229555" y="4559883"/>
            <a:ext cx="8226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/>
              <a:t>Derivatives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4F182-1F2B-BD46-A546-85D2BBC8C428}"/>
              </a:ext>
            </a:extLst>
          </p:cNvPr>
          <p:cNvSpPr txBox="1"/>
          <p:nvPr/>
        </p:nvSpPr>
        <p:spPr>
          <a:xfrm>
            <a:off x="4067646" y="1271139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8 µm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AC121-39BE-7342-8F2F-B02CC18AEF31}"/>
              </a:ext>
            </a:extLst>
          </p:cNvPr>
          <p:cNvSpPr txBox="1"/>
          <p:nvPr/>
        </p:nvSpPr>
        <p:spPr>
          <a:xfrm>
            <a:off x="5211889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10 µm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47F97-B009-024C-B442-517144DED2CA}"/>
              </a:ext>
            </a:extLst>
          </p:cNvPr>
          <p:cNvSpPr txBox="1"/>
          <p:nvPr/>
        </p:nvSpPr>
        <p:spPr>
          <a:xfrm>
            <a:off x="6363555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13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FFDC6-C429-B642-AA01-FEE2FA29735A}"/>
              </a:ext>
            </a:extLst>
          </p:cNvPr>
          <p:cNvSpPr txBox="1"/>
          <p:nvPr/>
        </p:nvSpPr>
        <p:spPr>
          <a:xfrm>
            <a:off x="7515221" y="1271139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i="1" dirty="0"/>
              <a:t>Z</a:t>
            </a:r>
            <a:r>
              <a:rPr lang="en-DE" sz="1050" i="1" dirty="0"/>
              <a:t> = 15 µm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B3079-263B-B947-94D1-27D385F71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2652267"/>
            <a:ext cx="190500" cy="87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D8A1D-94F2-8844-B370-F9904255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2652267"/>
            <a:ext cx="190500" cy="87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8BEC6-ABF5-2A40-82B8-675998C2F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2652267"/>
            <a:ext cx="190500" cy="87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01321B-B7E2-B940-80F4-25B3577B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2652267"/>
            <a:ext cx="190500" cy="8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26D389-2D56-924C-9BC5-0D476F6B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3952540"/>
            <a:ext cx="190500" cy="87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483184-4796-0640-8C7F-B3A49D52A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3952540"/>
            <a:ext cx="190500" cy="87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0B699A-0F95-7B4C-AA39-92485DD45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3952540"/>
            <a:ext cx="190500" cy="87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D468E-85E6-7243-AFAA-D765C707C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3952540"/>
            <a:ext cx="190500" cy="877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7942B8-FC60-944A-B58C-2CA94D8D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475" y="5252813"/>
            <a:ext cx="190500" cy="877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490595-804F-7A45-86CC-745737C4D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25" y="5252813"/>
            <a:ext cx="190500" cy="87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09E968-688B-BA47-9686-C3114FA7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5252813"/>
            <a:ext cx="190500" cy="877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D9488F-A815-D843-8BE1-A2C5AE4F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25" y="5252813"/>
            <a:ext cx="190500" cy="877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5E4172-7A6B-D446-925C-BDDDBD1E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259163"/>
            <a:ext cx="190500" cy="87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52FA48-3AC1-CD46-870E-A3FA060C1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5259163"/>
            <a:ext cx="190500" cy="877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4AA2098-3061-1A43-A5C3-D3466DED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5259163"/>
            <a:ext cx="190500" cy="877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662968-59F7-6D42-9FAF-771CCEB9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0" y="5259163"/>
            <a:ext cx="190500" cy="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1E7A3B8F-7890-3646-9779-325081FF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3796"/>
            <a:ext cx="5291666" cy="5291666"/>
          </a:xfrm>
          <a:prstGeom prst="rect">
            <a:avLst/>
          </a:prstGeom>
        </p:spPr>
      </p:pic>
      <p:pic>
        <p:nvPicPr>
          <p:cNvPr id="5" name="Picture 4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0BF83BD7-A518-764C-A2B4-A0D380DA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1" y="91379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80536-505F-3840-B9DB-5BF2B15E1840}"/>
              </a:ext>
            </a:extLst>
          </p:cNvPr>
          <p:cNvSpPr txBox="1"/>
          <p:nvPr/>
        </p:nvSpPr>
        <p:spPr>
          <a:xfrm>
            <a:off x="804334" y="9989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00F1-8A01-184C-87A6-CE2887E128E4}"/>
              </a:ext>
            </a:extLst>
          </p:cNvPr>
          <p:cNvSpPr txBox="1"/>
          <p:nvPr/>
        </p:nvSpPr>
        <p:spPr>
          <a:xfrm>
            <a:off x="6242987" y="9989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4509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43DE8-BA3B-554F-93F0-7224B83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5" y="739159"/>
            <a:ext cx="6802686" cy="512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1C30B-6104-7C4B-9BA2-1E977AA3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37396" r="53111" b="22413"/>
          <a:stretch/>
        </p:blipFill>
        <p:spPr>
          <a:xfrm>
            <a:off x="7015166" y="1097122"/>
            <a:ext cx="3883197" cy="440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80167-5982-E443-A687-34FB153D1D54}"/>
              </a:ext>
            </a:extLst>
          </p:cNvPr>
          <p:cNvSpPr txBox="1"/>
          <p:nvPr/>
        </p:nvSpPr>
        <p:spPr>
          <a:xfrm>
            <a:off x="468052" y="454057"/>
            <a:ext cx="2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0557F-61AC-7B4A-BB5A-1ADDFB1C1D49}"/>
              </a:ext>
            </a:extLst>
          </p:cNvPr>
          <p:cNvSpPr txBox="1"/>
          <p:nvPr/>
        </p:nvSpPr>
        <p:spPr>
          <a:xfrm flipH="1">
            <a:off x="7045461" y="554493"/>
            <a:ext cx="2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76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FDDD7-3318-7542-8004-3104FC12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18" y="719258"/>
            <a:ext cx="5291666" cy="298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DE82-93EB-9645-9526-07D1C1A08048}"/>
              </a:ext>
            </a:extLst>
          </p:cNvPr>
          <p:cNvSpPr txBox="1"/>
          <p:nvPr/>
        </p:nvSpPr>
        <p:spPr>
          <a:xfrm>
            <a:off x="1692165" y="5345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2B04B-66C9-4B4D-9B44-1FC1933535E6}"/>
              </a:ext>
            </a:extLst>
          </p:cNvPr>
          <p:cNvGrpSpPr/>
          <p:nvPr/>
        </p:nvGrpSpPr>
        <p:grpSpPr>
          <a:xfrm>
            <a:off x="5987384" y="534592"/>
            <a:ext cx="5291667" cy="2433624"/>
            <a:chOff x="5987384" y="719258"/>
            <a:chExt cx="5291667" cy="24336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73D47D-CCF9-FD43-AE27-9B25023B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384" y="903924"/>
              <a:ext cx="5291667" cy="22489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1B0C2-0B96-A34E-AD1D-FD196FD222CA}"/>
                </a:ext>
              </a:extLst>
            </p:cNvPr>
            <p:cNvSpPr txBox="1"/>
            <p:nvPr/>
          </p:nvSpPr>
          <p:spPr>
            <a:xfrm>
              <a:off x="6991847" y="71925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5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9CBD2A-B914-2840-AC42-77B0E6C800F2}"/>
              </a:ext>
            </a:extLst>
          </p:cNvPr>
          <p:cNvGrpSpPr/>
          <p:nvPr/>
        </p:nvGrpSpPr>
        <p:grpSpPr>
          <a:xfrm>
            <a:off x="2323884" y="1701644"/>
            <a:ext cx="7226516" cy="2825351"/>
            <a:chOff x="2323884" y="1701644"/>
            <a:chExt cx="7226516" cy="28253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8641CF-4E09-4744-930B-AAA79089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861BCF-092D-A847-B3A9-613D6BCCE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CF2F3-1A69-1247-B809-51493F8D8F51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7B4DA-D204-E34D-8815-151775DF689B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76B432-C018-F341-93F5-A3459B7B2778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097A-E957-3144-A0F6-9652C7CDA0F6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35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lurry&#10;&#10;Description automatically generated">
            <a:extLst>
              <a:ext uri="{FF2B5EF4-FFF2-40B4-BE49-F238E27FC236}">
                <a16:creationId xmlns:a16="http://schemas.microsoft.com/office/drawing/2014/main" id="{97EF2C6D-739C-1C47-AF1A-61641383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68" y="1421742"/>
            <a:ext cx="2235066" cy="21751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1D1024-E04E-254F-A8CB-29A337774426}"/>
              </a:ext>
            </a:extLst>
          </p:cNvPr>
          <p:cNvCxnSpPr>
            <a:cxnSpLocks/>
          </p:cNvCxnSpPr>
          <p:nvPr/>
        </p:nvCxnSpPr>
        <p:spPr>
          <a:xfrm>
            <a:off x="4452012" y="876040"/>
            <a:ext cx="0" cy="3211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B28E72-E73B-B846-BAC0-490399836CEA}"/>
              </a:ext>
            </a:extLst>
          </p:cNvPr>
          <p:cNvSpPr txBox="1"/>
          <p:nvPr/>
        </p:nvSpPr>
        <p:spPr>
          <a:xfrm>
            <a:off x="4107656" y="2215263"/>
            <a:ext cx="34435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/>
              <a:t>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74191-FBDC-134E-9F81-34C116782D86}"/>
              </a:ext>
            </a:extLst>
          </p:cNvPr>
          <p:cNvSpPr txBox="1"/>
          <p:nvPr/>
        </p:nvSpPr>
        <p:spPr>
          <a:xfrm>
            <a:off x="4741137" y="523579"/>
            <a:ext cx="34813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AF683-7F50-0748-AFF9-733C4B261481}"/>
              </a:ext>
            </a:extLst>
          </p:cNvPr>
          <p:cNvSpPr txBox="1"/>
          <p:nvPr/>
        </p:nvSpPr>
        <p:spPr>
          <a:xfrm>
            <a:off x="6311655" y="1034822"/>
            <a:ext cx="365144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6DFCE-9102-2340-97EB-F6C1E7C6AC86}"/>
              </a:ext>
            </a:extLst>
          </p:cNvPr>
          <p:cNvSpPr txBox="1"/>
          <p:nvPr/>
        </p:nvSpPr>
        <p:spPr>
          <a:xfrm>
            <a:off x="8631042" y="981725"/>
            <a:ext cx="333016" cy="37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589BD3B-DDA3-194F-A611-2E165983BD9B}"/>
              </a:ext>
            </a:extLst>
          </p:cNvPr>
          <p:cNvGrpSpPr/>
          <p:nvPr/>
        </p:nvGrpSpPr>
        <p:grpSpPr>
          <a:xfrm>
            <a:off x="7679807" y="1416307"/>
            <a:ext cx="2235067" cy="2164289"/>
            <a:chOff x="8671669" y="876040"/>
            <a:chExt cx="3316508" cy="3211484"/>
          </a:xfrm>
        </p:grpSpPr>
        <p:pic>
          <p:nvPicPr>
            <p:cNvPr id="2" name="Picture 1" descr="A picture containing text, light, dark, lit&#10;&#10;Description automatically generated">
              <a:extLst>
                <a:ext uri="{FF2B5EF4-FFF2-40B4-BE49-F238E27FC236}">
                  <a16:creationId xmlns:a16="http://schemas.microsoft.com/office/drawing/2014/main" id="{ABF21F39-DF1E-E84B-84E6-9655BEA1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1669" y="876040"/>
              <a:ext cx="3316508" cy="321148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BCE7C8-6520-E64D-9274-F3A22E314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1037" y="2962141"/>
              <a:ext cx="1052124" cy="101315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BEFBA7-7C7A-5246-B36C-C8897C929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5200" y="3126168"/>
              <a:ext cx="980935" cy="8491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072AC7-CB3A-7A43-87C7-8C2993EDA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6351" y="2806270"/>
              <a:ext cx="118550" cy="116902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9E36C-18DB-5E41-8382-0152CC02B142}"/>
                </a:ext>
              </a:extLst>
            </p:cNvPr>
            <p:cNvSpPr txBox="1"/>
            <p:nvPr/>
          </p:nvSpPr>
          <p:spPr>
            <a:xfrm>
              <a:off x="9199951" y="3390783"/>
              <a:ext cx="359476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F04B4-D4B8-284A-A52E-324E86D1554B}"/>
                </a:ext>
              </a:extLst>
            </p:cNvPr>
            <p:cNvSpPr txBox="1"/>
            <p:nvPr/>
          </p:nvSpPr>
          <p:spPr>
            <a:xfrm>
              <a:off x="11035668" y="3490461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50A450-210A-FA48-9CD9-8E0D65010CC1}"/>
                </a:ext>
              </a:extLst>
            </p:cNvPr>
            <p:cNvSpPr txBox="1"/>
            <p:nvPr/>
          </p:nvSpPr>
          <p:spPr>
            <a:xfrm>
              <a:off x="9926325" y="3087516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Z</a:t>
              </a:r>
            </a:p>
          </p:txBody>
        </p:sp>
      </p:grp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0E631704-4732-6A49-B69A-F720F143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53" y="876040"/>
            <a:ext cx="556905" cy="321148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092091E-A827-3C42-BAD0-5ED2DB62A280}"/>
              </a:ext>
            </a:extLst>
          </p:cNvPr>
          <p:cNvGrpSpPr/>
          <p:nvPr/>
        </p:nvGrpSpPr>
        <p:grpSpPr>
          <a:xfrm>
            <a:off x="4645202" y="1416307"/>
            <a:ext cx="548456" cy="2671217"/>
            <a:chOff x="4767870" y="1416307"/>
            <a:chExt cx="294055" cy="2665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9596356-026C-5044-ACDA-60029C53E3F1}"/>
                    </a:ext>
                  </a:extLst>
                </p:cNvPr>
                <p:cNvSpPr/>
                <p:nvPr/>
              </p:nvSpPr>
              <p:spPr>
                <a:xfrm>
                  <a:off x="4767870" y="2062001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6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9596356-026C-5044-ACDA-60029C53E3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870" y="2062001"/>
                  <a:ext cx="293438" cy="82026"/>
                </a:xfrm>
                <a:prstGeom prst="rect">
                  <a:avLst/>
                </a:prstGeom>
                <a:blipFill>
                  <a:blip r:embed="rId5"/>
                  <a:stretch>
                    <a:fillRect t="-11111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E1A45CA-D30E-3744-825F-9F619C6DD68A}"/>
                    </a:ext>
                  </a:extLst>
                </p:cNvPr>
                <p:cNvSpPr/>
                <p:nvPr/>
              </p:nvSpPr>
              <p:spPr>
                <a:xfrm>
                  <a:off x="4768487" y="1416307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E1A45CA-D30E-3744-825F-9F619C6DD6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1416307"/>
                  <a:ext cx="293438" cy="82026"/>
                </a:xfrm>
                <a:prstGeom prst="rect">
                  <a:avLst/>
                </a:prstGeom>
                <a:blipFill>
                  <a:blip r:embed="rId6"/>
                  <a:stretch>
                    <a:fillRect t="-22222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4B24E1-E160-4344-BCE0-95D50827BC38}"/>
                    </a:ext>
                  </a:extLst>
                </p:cNvPr>
                <p:cNvSpPr/>
                <p:nvPr/>
              </p:nvSpPr>
              <p:spPr>
                <a:xfrm>
                  <a:off x="4767870" y="2708458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A4B24E1-E160-4344-BCE0-95D50827B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870" y="2708458"/>
                  <a:ext cx="293438" cy="82026"/>
                </a:xfrm>
                <a:prstGeom prst="rect">
                  <a:avLst/>
                </a:prstGeom>
                <a:blipFill>
                  <a:blip r:embed="rId7"/>
                  <a:stretch>
                    <a:fillRect t="-25000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104460-B646-1E48-A199-DAF45B381AC3}"/>
                    </a:ext>
                  </a:extLst>
                </p:cNvPr>
                <p:cNvSpPr/>
                <p:nvPr/>
              </p:nvSpPr>
              <p:spPr>
                <a:xfrm>
                  <a:off x="4768487" y="3354152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16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A104460-B646-1E48-A199-DAF45B381A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3354152"/>
                  <a:ext cx="293438" cy="82026"/>
                </a:xfrm>
                <a:prstGeom prst="rect">
                  <a:avLst/>
                </a:prstGeom>
                <a:blipFill>
                  <a:blip r:embed="rId8"/>
                  <a:stretch>
                    <a:fillRect t="-25000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4C0BAE-8C04-2947-9034-981AAE4D14CD}"/>
                    </a:ext>
                  </a:extLst>
                </p:cNvPr>
                <p:cNvSpPr/>
                <p:nvPr/>
              </p:nvSpPr>
              <p:spPr>
                <a:xfrm>
                  <a:off x="4768487" y="3999846"/>
                  <a:ext cx="293438" cy="8202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600" dirty="0">
                      <a:solidFill>
                        <a:schemeClr val="bg1"/>
                      </a:solidFill>
                    </a:rPr>
                    <a:t>21 </a:t>
                  </a:r>
                  <a14:m>
                    <m:oMath xmlns:m="http://schemas.openxmlformats.org/officeDocument/2006/math"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4C0BAE-8C04-2947-9034-981AAE4D1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487" y="3999846"/>
                  <a:ext cx="293438" cy="82026"/>
                </a:xfrm>
                <a:prstGeom prst="rect">
                  <a:avLst/>
                </a:prstGeom>
                <a:blipFill>
                  <a:blip r:embed="rId9"/>
                  <a:stretch>
                    <a:fillRect t="-22222" b="-444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F803C9-3D71-FF45-9099-B00B42C6F47E}"/>
              </a:ext>
            </a:extLst>
          </p:cNvPr>
          <p:cNvGrpSpPr/>
          <p:nvPr/>
        </p:nvGrpSpPr>
        <p:grpSpPr>
          <a:xfrm>
            <a:off x="5349723" y="2095983"/>
            <a:ext cx="1637265" cy="1515303"/>
            <a:chOff x="5482628" y="2509341"/>
            <a:chExt cx="1637265" cy="151530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B1B824-B13B-8D4C-A5E1-45D82DD30386}"/>
                </a:ext>
              </a:extLst>
            </p:cNvPr>
            <p:cNvCxnSpPr>
              <a:cxnSpLocks/>
            </p:cNvCxnSpPr>
            <p:nvPr/>
          </p:nvCxnSpPr>
          <p:spPr>
            <a:xfrm>
              <a:off x="5937877" y="3652071"/>
              <a:ext cx="118201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FB1250-2F67-D647-8662-16509F794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7877" y="2509341"/>
              <a:ext cx="0" cy="114273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4F676A-6098-5140-BAFF-D7DACDC72BE3}"/>
                </a:ext>
              </a:extLst>
            </p:cNvPr>
            <p:cNvSpPr txBox="1"/>
            <p:nvPr/>
          </p:nvSpPr>
          <p:spPr>
            <a:xfrm>
              <a:off x="5482628" y="2962141"/>
              <a:ext cx="359476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830A11F-040F-F043-99ED-1F0B75CB4C71}"/>
                </a:ext>
              </a:extLst>
            </p:cNvPr>
            <p:cNvSpPr txBox="1"/>
            <p:nvPr/>
          </p:nvSpPr>
          <p:spPr>
            <a:xfrm>
              <a:off x="6459679" y="3652071"/>
              <a:ext cx="350025" cy="37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02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B45AFC2-6ADA-E94B-BFE6-75FA3B1632EF}"/>
              </a:ext>
            </a:extLst>
          </p:cNvPr>
          <p:cNvGrpSpPr/>
          <p:nvPr/>
        </p:nvGrpSpPr>
        <p:grpSpPr>
          <a:xfrm>
            <a:off x="7562576" y="3655130"/>
            <a:ext cx="1866837" cy="1107996"/>
            <a:chOff x="10327632" y="2453640"/>
            <a:chExt cx="1866837" cy="11079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33BE75-7CE8-B547-A537-0D11AAE5631A}"/>
                </a:ext>
              </a:extLst>
            </p:cNvPr>
            <p:cNvGrpSpPr/>
            <p:nvPr/>
          </p:nvGrpSpPr>
          <p:grpSpPr>
            <a:xfrm>
              <a:off x="10327632" y="2453640"/>
              <a:ext cx="1866837" cy="369332"/>
              <a:chOff x="10431904" y="1779786"/>
              <a:chExt cx="1866837" cy="3693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64B6B0-6828-234D-9375-38592A0500BD}"/>
                  </a:ext>
                </a:extLst>
              </p:cNvPr>
              <p:cNvSpPr/>
              <p:nvPr/>
            </p:nvSpPr>
            <p:spPr>
              <a:xfrm>
                <a:off x="10431904" y="1832372"/>
                <a:ext cx="441960" cy="264160"/>
              </a:xfrm>
              <a:prstGeom prst="rect">
                <a:avLst/>
              </a:prstGeom>
              <a:solidFill>
                <a:srgbClr val="3BFF3B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E78446-44A1-C741-A4B9-5FD8467B9981}"/>
                  </a:ext>
                </a:extLst>
              </p:cNvPr>
              <p:cNvSpPr txBox="1"/>
              <p:nvPr/>
            </p:nvSpPr>
            <p:spPr>
              <a:xfrm>
                <a:off x="10873864" y="1779786"/>
                <a:ext cx="142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Ground truth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4EE570-86B6-9D4D-9E9D-D991F55607C2}"/>
                </a:ext>
              </a:extLst>
            </p:cNvPr>
            <p:cNvGrpSpPr/>
            <p:nvPr/>
          </p:nvGrpSpPr>
          <p:grpSpPr>
            <a:xfrm>
              <a:off x="10327632" y="2822972"/>
              <a:ext cx="1586483" cy="369332"/>
              <a:chOff x="10327632" y="2822972"/>
              <a:chExt cx="1586483" cy="3693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804D5E-33D3-6F48-B777-5E0EBE4FCB1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93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59232-0CF4-684F-8765-E88436A5734A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Prediction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B83756-DDF0-F24E-AC4A-E11C5DAC6E76}"/>
                </a:ext>
              </a:extLst>
            </p:cNvPr>
            <p:cNvGrpSpPr/>
            <p:nvPr/>
          </p:nvGrpSpPr>
          <p:grpSpPr>
            <a:xfrm>
              <a:off x="10327632" y="3192304"/>
              <a:ext cx="1749220" cy="369332"/>
              <a:chOff x="10327632" y="2822972"/>
              <a:chExt cx="1749220" cy="3693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4803-AC6F-D34A-B56D-708C0A3E805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A14D0-1580-EF48-9566-32996F8A45DE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30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Intersection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1C92-BF65-9841-B9B0-5C98952F03E7}"/>
              </a:ext>
            </a:extLst>
          </p:cNvPr>
          <p:cNvGrpSpPr/>
          <p:nvPr/>
        </p:nvGrpSpPr>
        <p:grpSpPr>
          <a:xfrm>
            <a:off x="10709197" y="578342"/>
            <a:ext cx="995710" cy="5741928"/>
            <a:chOff x="7534197" y="558036"/>
            <a:chExt cx="995710" cy="5741928"/>
          </a:xfrm>
        </p:grpSpPr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C072A0E-CFC7-9640-87B0-2D6406C2D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4197" y="558036"/>
              <a:ext cx="995710" cy="57419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783A45-4ED7-9847-A10F-370143658976}"/>
                    </a:ext>
                  </a:extLst>
                </p:cNvPr>
                <p:cNvSpPr/>
                <p:nvPr/>
              </p:nvSpPr>
              <p:spPr>
                <a:xfrm>
                  <a:off x="7769728" y="2676414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6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783A45-4ED7-9847-A10F-370143658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2676414"/>
                  <a:ext cx="524648" cy="146657"/>
                </a:xfrm>
                <a:prstGeom prst="rect">
                  <a:avLst/>
                </a:prstGeom>
                <a:blipFill>
                  <a:blip r:embed="rId7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64A802C-8740-FA44-A844-F11C7C78EABE}"/>
                    </a:ext>
                  </a:extLst>
                </p:cNvPr>
                <p:cNvSpPr/>
                <p:nvPr/>
              </p:nvSpPr>
              <p:spPr>
                <a:xfrm>
                  <a:off x="7769728" y="1523999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64A802C-8740-FA44-A844-F11C7C78E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1523999"/>
                  <a:ext cx="524648" cy="146657"/>
                </a:xfrm>
                <a:prstGeom prst="rect">
                  <a:avLst/>
                </a:prstGeom>
                <a:blipFill>
                  <a:blip r:embed="rId8"/>
                  <a:stretch>
                    <a:fillRect t="-23077" b="-5384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BD73B97-D64A-5240-A1BB-4DDC9A771E24}"/>
                    </a:ext>
                  </a:extLst>
                </p:cNvPr>
                <p:cNvSpPr/>
                <p:nvPr/>
              </p:nvSpPr>
              <p:spPr>
                <a:xfrm>
                  <a:off x="7769728" y="3836327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BD73B97-D64A-5240-A1BB-4DDC9A771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3836327"/>
                  <a:ext cx="524648" cy="146657"/>
                </a:xfrm>
                <a:prstGeom prst="rect">
                  <a:avLst/>
                </a:prstGeom>
                <a:blipFill>
                  <a:blip r:embed="rId9"/>
                  <a:stretch>
                    <a:fillRect t="-23077" b="-5384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0DD3B9-42F6-1347-825B-B957EDFB802E}"/>
                    </a:ext>
                  </a:extLst>
                </p:cNvPr>
                <p:cNvSpPr/>
                <p:nvPr/>
              </p:nvSpPr>
              <p:spPr>
                <a:xfrm>
                  <a:off x="7769728" y="4988742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16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0DD3B9-42F6-1347-825B-B957EDFB80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4988742"/>
                  <a:ext cx="524648" cy="146657"/>
                </a:xfrm>
                <a:prstGeom prst="rect">
                  <a:avLst/>
                </a:prstGeom>
                <a:blipFill>
                  <a:blip r:embed="rId10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DF8619A-4AD1-EB42-923C-EE464CB04598}"/>
                    </a:ext>
                  </a:extLst>
                </p:cNvPr>
                <p:cNvSpPr/>
                <p:nvPr/>
              </p:nvSpPr>
              <p:spPr>
                <a:xfrm>
                  <a:off x="7769728" y="6143202"/>
                  <a:ext cx="524648" cy="14665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bg1"/>
                      </a:solidFill>
                    </a:rPr>
                    <a:t>21 </a:t>
                  </a:r>
                  <a14:m>
                    <m:oMath xmlns:m="http://schemas.openxmlformats.org/officeDocument/2006/math"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D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DF8619A-4AD1-EB42-923C-EE464CB04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728" y="6143202"/>
                  <a:ext cx="524648" cy="146657"/>
                </a:xfrm>
                <a:prstGeom prst="rect">
                  <a:avLst/>
                </a:prstGeom>
                <a:blipFill>
                  <a:blip r:embed="rId11"/>
                  <a:stretch>
                    <a:fillRect t="-23077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246B1A-3422-E343-B07F-03F09847A4A9}"/>
              </a:ext>
            </a:extLst>
          </p:cNvPr>
          <p:cNvGrpSpPr/>
          <p:nvPr/>
        </p:nvGrpSpPr>
        <p:grpSpPr>
          <a:xfrm>
            <a:off x="1356875" y="1433510"/>
            <a:ext cx="1936053" cy="4504735"/>
            <a:chOff x="3375247" y="1433510"/>
            <a:chExt cx="1936053" cy="4504735"/>
          </a:xfrm>
        </p:grpSpPr>
        <p:pic>
          <p:nvPicPr>
            <p:cNvPr id="9" name="Picture 8" descr="A picture containing text, light, vector graphics&#10;&#10;Description automatically generated">
              <a:extLst>
                <a:ext uri="{FF2B5EF4-FFF2-40B4-BE49-F238E27FC236}">
                  <a16:creationId xmlns:a16="http://schemas.microsoft.com/office/drawing/2014/main" id="{2153270F-12A3-3748-9991-EA64738A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75247" y="3716625"/>
              <a:ext cx="1936052" cy="22216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0E956D-B100-6140-9F29-3EE079F0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75248" y="1433510"/>
              <a:ext cx="1936052" cy="22216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695913-FEF0-C94C-AADA-5EB292C9B4B6}"/>
              </a:ext>
            </a:extLst>
          </p:cNvPr>
          <p:cNvGrpSpPr/>
          <p:nvPr/>
        </p:nvGrpSpPr>
        <p:grpSpPr>
          <a:xfrm>
            <a:off x="5390993" y="1433510"/>
            <a:ext cx="1936052" cy="4504735"/>
            <a:chOff x="5390993" y="1433510"/>
            <a:chExt cx="1936052" cy="4504735"/>
          </a:xfrm>
        </p:grpSpPr>
        <p:pic>
          <p:nvPicPr>
            <p:cNvPr id="13" name="Picture 12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5CCB191F-5552-1845-805E-F3C2D618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90993" y="3716625"/>
              <a:ext cx="1936052" cy="22216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51647D-11BE-F84F-9A63-6087F607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90993" y="1433510"/>
              <a:ext cx="1936052" cy="222162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D072548-22C3-7944-BCD5-EC5DE6F1309F}"/>
              </a:ext>
            </a:extLst>
          </p:cNvPr>
          <p:cNvGrpSpPr/>
          <p:nvPr/>
        </p:nvGrpSpPr>
        <p:grpSpPr>
          <a:xfrm>
            <a:off x="3381059" y="1433509"/>
            <a:ext cx="1936053" cy="4504736"/>
            <a:chOff x="1359503" y="1433509"/>
            <a:chExt cx="1936053" cy="4504736"/>
          </a:xfrm>
        </p:grpSpPr>
        <p:pic>
          <p:nvPicPr>
            <p:cNvPr id="11" name="Picture 10" descr="A picture containing text, light, traffic, green&#10;&#10;Description automatically generated">
              <a:extLst>
                <a:ext uri="{FF2B5EF4-FFF2-40B4-BE49-F238E27FC236}">
                  <a16:creationId xmlns:a16="http://schemas.microsoft.com/office/drawing/2014/main" id="{03D9378B-E364-BA4E-A665-21007B0C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59503" y="3716625"/>
              <a:ext cx="1936052" cy="22216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9F8CB0-6E78-3246-83F3-3A02E606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59503" y="1433509"/>
              <a:ext cx="1936053" cy="222162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3E1D54-27AF-3847-9FAA-DD5BA462293E}"/>
              </a:ext>
            </a:extLst>
          </p:cNvPr>
          <p:cNvSpPr txBox="1"/>
          <p:nvPr/>
        </p:nvSpPr>
        <p:spPr>
          <a:xfrm>
            <a:off x="1672318" y="10701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 (</a:t>
            </a:r>
            <a:r>
              <a:rPr lang="en-DE" i="1" dirty="0"/>
              <a:t>z = 0 µm</a:t>
            </a:r>
            <a:r>
              <a:rPr lang="en-DE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F1F26F-4C0C-584D-B9CA-FEC281F4AB01}"/>
              </a:ext>
            </a:extLst>
          </p:cNvPr>
          <p:cNvSpPr txBox="1"/>
          <p:nvPr/>
        </p:nvSpPr>
        <p:spPr>
          <a:xfrm>
            <a:off x="3700510" y="107011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 (</a:t>
            </a:r>
            <a:r>
              <a:rPr lang="en-DE" i="1" dirty="0"/>
              <a:t>z = 7 µm</a:t>
            </a:r>
            <a:r>
              <a:rPr lang="en-DE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469B6-5D85-6E48-9569-79CAA953AB49}"/>
              </a:ext>
            </a:extLst>
          </p:cNvPr>
          <p:cNvSpPr txBox="1"/>
          <p:nvPr/>
        </p:nvSpPr>
        <p:spPr>
          <a:xfrm>
            <a:off x="5652736" y="107011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 (</a:t>
            </a:r>
            <a:r>
              <a:rPr lang="en-DE" i="1" dirty="0"/>
              <a:t>z = 14 µm</a:t>
            </a:r>
            <a:r>
              <a:rPr lang="en-DE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F39BCD-4584-2546-AD2D-CE93E15DE3CC}"/>
              </a:ext>
            </a:extLst>
          </p:cNvPr>
          <p:cNvSpPr txBox="1"/>
          <p:nvPr/>
        </p:nvSpPr>
        <p:spPr>
          <a:xfrm rot="16200000">
            <a:off x="625182" y="2512054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Intensity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5E493C-A348-B444-9B4D-0A75B1934E64}"/>
              </a:ext>
            </a:extLst>
          </p:cNvPr>
          <p:cNvSpPr txBox="1"/>
          <p:nvPr/>
        </p:nvSpPr>
        <p:spPr>
          <a:xfrm rot="16200000">
            <a:off x="413457" y="4642769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Mask overlay</a:t>
            </a:r>
          </a:p>
        </p:txBody>
      </p:sp>
    </p:spTree>
    <p:extLst>
      <p:ext uri="{BB962C8B-B14F-4D97-AF65-F5344CB8AC3E}">
        <p14:creationId xmlns:p14="http://schemas.microsoft.com/office/powerpoint/2010/main" val="2249374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295C65-5F6D-7246-AD22-032E8FC15718}"/>
              </a:ext>
            </a:extLst>
          </p:cNvPr>
          <p:cNvGrpSpPr/>
          <p:nvPr/>
        </p:nvGrpSpPr>
        <p:grpSpPr>
          <a:xfrm>
            <a:off x="1262824" y="99607"/>
            <a:ext cx="9666352" cy="6658785"/>
            <a:chOff x="1921596" y="259629"/>
            <a:chExt cx="6911853" cy="47613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13BE96-1281-6742-8D9A-AAD2FCBC2A2A}"/>
                </a:ext>
              </a:extLst>
            </p:cNvPr>
            <p:cNvGrpSpPr/>
            <p:nvPr/>
          </p:nvGrpSpPr>
          <p:grpSpPr>
            <a:xfrm>
              <a:off x="1921596" y="259629"/>
              <a:ext cx="6911852" cy="1484896"/>
              <a:chOff x="1921596" y="259629"/>
              <a:chExt cx="6911852" cy="148489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FCB8400-9BA5-134E-A6B3-B7C2C43A6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29080" y="259629"/>
                <a:ext cx="6504368" cy="148489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7EA79C-7178-E54B-939C-1B2363CE2E1A}"/>
                  </a:ext>
                </a:extLst>
              </p:cNvPr>
              <p:cNvSpPr txBox="1"/>
              <p:nvPr/>
            </p:nvSpPr>
            <p:spPr>
              <a:xfrm>
                <a:off x="1921596" y="74073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367FC41-B169-4242-9B2B-42EC689CCB57}"/>
                </a:ext>
              </a:extLst>
            </p:cNvPr>
            <p:cNvGrpSpPr/>
            <p:nvPr/>
          </p:nvGrpSpPr>
          <p:grpSpPr>
            <a:xfrm>
              <a:off x="1924745" y="1798721"/>
              <a:ext cx="6908703" cy="1529779"/>
              <a:chOff x="1924745" y="1798721"/>
              <a:chExt cx="6908703" cy="152977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E283104-5D4F-C645-811E-A9ABE7DB4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080" y="1798721"/>
                <a:ext cx="6504368" cy="152977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799F9B-2BCA-6449-9D55-F222F0F64299}"/>
                  </a:ext>
                </a:extLst>
              </p:cNvPr>
              <p:cNvSpPr txBox="1"/>
              <p:nvPr/>
            </p:nvSpPr>
            <p:spPr>
              <a:xfrm>
                <a:off x="1924745" y="237894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366AF7-CA32-0146-9D44-0F133073F9DA}"/>
                </a:ext>
              </a:extLst>
            </p:cNvPr>
            <p:cNvGrpSpPr/>
            <p:nvPr/>
          </p:nvGrpSpPr>
          <p:grpSpPr>
            <a:xfrm>
              <a:off x="1921596" y="3382696"/>
              <a:ext cx="6911853" cy="1638248"/>
              <a:chOff x="1921596" y="3382696"/>
              <a:chExt cx="6911853" cy="16382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84FFD4-F762-C148-91D8-D9A5CD420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9081" y="3382696"/>
                <a:ext cx="6504368" cy="163824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2655F9-3757-F142-B522-B871EF525D2E}"/>
                  </a:ext>
                </a:extLst>
              </p:cNvPr>
              <p:cNvSpPr txBox="1"/>
              <p:nvPr/>
            </p:nvSpPr>
            <p:spPr>
              <a:xfrm>
                <a:off x="1921596" y="4017154"/>
                <a:ext cx="407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S3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321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ght, green, night sky&#10;&#10;Description automatically generated">
            <a:extLst>
              <a:ext uri="{FF2B5EF4-FFF2-40B4-BE49-F238E27FC236}">
                <a16:creationId xmlns:a16="http://schemas.microsoft.com/office/drawing/2014/main" id="{D6A074EB-71BC-C049-8191-2DA50E03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17" y="1089182"/>
            <a:ext cx="2226045" cy="22260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D91E72C-D472-7A4A-9D5F-0940C22E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55" y="1089180"/>
            <a:ext cx="2226045" cy="2226045"/>
          </a:xfrm>
          <a:prstGeom prst="rect">
            <a:avLst/>
          </a:prstGeom>
        </p:spPr>
      </p:pic>
      <p:pic>
        <p:nvPicPr>
          <p:cNvPr id="7" name="Picture 6" descr="A picture containing text, green, light, traffic&#10;&#10;Description automatically generated">
            <a:extLst>
              <a:ext uri="{FF2B5EF4-FFF2-40B4-BE49-F238E27FC236}">
                <a16:creationId xmlns:a16="http://schemas.microsoft.com/office/drawing/2014/main" id="{1BA92F27-CB4C-A14E-996D-32A0F1D7A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793" y="1089180"/>
            <a:ext cx="2226045" cy="2226045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0462BE3-E2C1-E143-9EA1-644AD1A4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631" y="1089180"/>
            <a:ext cx="2226045" cy="222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68FF5-51A0-1A4C-AA05-BCA77AA7D312}"/>
              </a:ext>
            </a:extLst>
          </p:cNvPr>
          <p:cNvSpPr txBox="1"/>
          <p:nvPr/>
        </p:nvSpPr>
        <p:spPr>
          <a:xfrm>
            <a:off x="2776806" y="2769578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=8 µm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CA5327-52E7-AE4B-8A3C-AFDB1C39EB04}"/>
              </a:ext>
            </a:extLst>
          </p:cNvPr>
          <p:cNvSpPr txBox="1"/>
          <p:nvPr/>
        </p:nvSpPr>
        <p:spPr>
          <a:xfrm>
            <a:off x="4281845" y="2769578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=10 µm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A5E73-F5D8-714E-946D-CDEA7AF0AAE9}"/>
              </a:ext>
            </a:extLst>
          </p:cNvPr>
          <p:cNvSpPr txBox="1"/>
          <p:nvPr/>
        </p:nvSpPr>
        <p:spPr>
          <a:xfrm>
            <a:off x="5798482" y="2769578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=13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6ABD3-552A-DF4B-9D7A-AE9E9F97AFEB}"/>
              </a:ext>
            </a:extLst>
          </p:cNvPr>
          <p:cNvSpPr txBox="1"/>
          <p:nvPr/>
        </p:nvSpPr>
        <p:spPr>
          <a:xfrm>
            <a:off x="7309320" y="2803282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</a:rPr>
              <a:t>Z</a:t>
            </a:r>
            <a:r>
              <a:rPr lang="en-DE" sz="1050" dirty="0">
                <a:solidFill>
                  <a:schemeClr val="bg1"/>
                </a:solidFill>
              </a:rPr>
              <a:t>=15 µm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ECC37-D886-2D49-80E1-AFCC7AF197E2}"/>
              </a:ext>
            </a:extLst>
          </p:cNvPr>
          <p:cNvSpPr txBox="1"/>
          <p:nvPr/>
        </p:nvSpPr>
        <p:spPr>
          <a:xfrm>
            <a:off x="3377513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81A23-425F-3C48-B328-54619B948643}"/>
              </a:ext>
            </a:extLst>
          </p:cNvPr>
          <p:cNvSpPr txBox="1"/>
          <p:nvPr/>
        </p:nvSpPr>
        <p:spPr>
          <a:xfrm>
            <a:off x="3694680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4FA1AF-A3AC-DE44-8629-A108B6317BCE}"/>
              </a:ext>
            </a:extLst>
          </p:cNvPr>
          <p:cNvSpPr txBox="1"/>
          <p:nvPr/>
        </p:nvSpPr>
        <p:spPr>
          <a:xfrm>
            <a:off x="3400430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en-DE" sz="1050" baseline="-25000" dirty="0">
                <a:solidFill>
                  <a:schemeClr val="accent4"/>
                </a:solidFill>
              </a:rPr>
              <a:t>1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4F0D9-0015-0947-9C9D-8FB979E0978F}"/>
              </a:ext>
            </a:extLst>
          </p:cNvPr>
          <p:cNvSpPr txBox="1"/>
          <p:nvPr/>
        </p:nvSpPr>
        <p:spPr>
          <a:xfrm>
            <a:off x="4847011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E57DCB-2FC2-E548-978F-52F90920FBD0}"/>
              </a:ext>
            </a:extLst>
          </p:cNvPr>
          <p:cNvSpPr txBox="1"/>
          <p:nvPr/>
        </p:nvSpPr>
        <p:spPr>
          <a:xfrm>
            <a:off x="5164178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B02150-B8F9-5D42-9A23-9C9924C65D46}"/>
              </a:ext>
            </a:extLst>
          </p:cNvPr>
          <p:cNvSpPr txBox="1"/>
          <p:nvPr/>
        </p:nvSpPr>
        <p:spPr>
          <a:xfrm>
            <a:off x="4869928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ru-RU" sz="1050" baseline="-25000" dirty="0">
                <a:solidFill>
                  <a:schemeClr val="accent4"/>
                </a:solidFill>
              </a:rPr>
              <a:t>2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8BFF1D-7A42-7F44-9DE0-4B9996B9E5D0}"/>
              </a:ext>
            </a:extLst>
          </p:cNvPr>
          <p:cNvSpPr txBox="1"/>
          <p:nvPr/>
        </p:nvSpPr>
        <p:spPr>
          <a:xfrm>
            <a:off x="6340764" y="2112220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b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95CB0-F8FC-8445-8332-36F667044B19}"/>
              </a:ext>
            </a:extLst>
          </p:cNvPr>
          <p:cNvSpPr txBox="1"/>
          <p:nvPr/>
        </p:nvSpPr>
        <p:spPr>
          <a:xfrm>
            <a:off x="6657931" y="1589487"/>
            <a:ext cx="293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a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93197B-8DFC-CE4D-8609-F2922FE4D96E}"/>
              </a:ext>
            </a:extLst>
          </p:cNvPr>
          <p:cNvSpPr txBox="1"/>
          <p:nvPr/>
        </p:nvSpPr>
        <p:spPr>
          <a:xfrm>
            <a:off x="6363681" y="2761884"/>
            <a:ext cx="2872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accent4"/>
                </a:solidFill>
              </a:rPr>
              <a:t>c</a:t>
            </a:r>
            <a:r>
              <a:rPr lang="ru-RU" sz="1050" baseline="-25000" dirty="0">
                <a:solidFill>
                  <a:schemeClr val="accent4"/>
                </a:solidFill>
              </a:rPr>
              <a:t>3</a:t>
            </a:r>
            <a:endParaRPr lang="en-DE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87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138</Words>
  <Application>Microsoft Macintosh PowerPoint</Application>
  <PresentationFormat>Widescreen</PresentationFormat>
  <Paragraphs>70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Sergey Dobrovolsky</dc:creator>
  <cp:keywords/>
  <dc:description/>
  <cp:lastModifiedBy>Sergey Dobrovolsky</cp:lastModifiedBy>
  <cp:revision>1</cp:revision>
  <dcterms:created xsi:type="dcterms:W3CDTF">2021-12-13T22:57:33Z</dcterms:created>
  <dcterms:modified xsi:type="dcterms:W3CDTF">2022-04-02T21:33:49Z</dcterms:modified>
  <cp:category/>
</cp:coreProperties>
</file>